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7"/>
  </p:notesMasterIdLst>
  <p:sldIdLst>
    <p:sldId id="256" r:id="rId2"/>
    <p:sldId id="296" r:id="rId3"/>
    <p:sldId id="297" r:id="rId4"/>
    <p:sldId id="322" r:id="rId5"/>
    <p:sldId id="323" r:id="rId6"/>
    <p:sldId id="324" r:id="rId7"/>
    <p:sldId id="257" r:id="rId8"/>
    <p:sldId id="301" r:id="rId9"/>
    <p:sldId id="300" r:id="rId10"/>
    <p:sldId id="299" r:id="rId11"/>
    <p:sldId id="302" r:id="rId12"/>
    <p:sldId id="337" r:id="rId13"/>
    <p:sldId id="338" r:id="rId14"/>
    <p:sldId id="339" r:id="rId15"/>
    <p:sldId id="340" r:id="rId16"/>
    <p:sldId id="304" r:id="rId17"/>
    <p:sldId id="341" r:id="rId18"/>
    <p:sldId id="342" r:id="rId19"/>
    <p:sldId id="306" r:id="rId20"/>
    <p:sldId id="311" r:id="rId21"/>
    <p:sldId id="347" r:id="rId22"/>
    <p:sldId id="349" r:id="rId23"/>
    <p:sldId id="348" r:id="rId24"/>
    <p:sldId id="350" r:id="rId25"/>
    <p:sldId id="310" r:id="rId26"/>
    <p:sldId id="346" r:id="rId27"/>
    <p:sldId id="345" r:id="rId28"/>
    <p:sldId id="344" r:id="rId29"/>
    <p:sldId id="343" r:id="rId30"/>
    <p:sldId id="352" r:id="rId31"/>
    <p:sldId id="351" r:id="rId32"/>
    <p:sldId id="309" r:id="rId33"/>
    <p:sldId id="356" r:id="rId34"/>
    <p:sldId id="357" r:id="rId35"/>
    <p:sldId id="358" r:id="rId36"/>
    <p:sldId id="312" r:id="rId37"/>
    <p:sldId id="313" r:id="rId38"/>
    <p:sldId id="315" r:id="rId39"/>
    <p:sldId id="316" r:id="rId40"/>
    <p:sldId id="317" r:id="rId41"/>
    <p:sldId id="353" r:id="rId42"/>
    <p:sldId id="354" r:id="rId43"/>
    <p:sldId id="355" r:id="rId44"/>
    <p:sldId id="318" r:id="rId45"/>
    <p:sldId id="308" r:id="rId46"/>
  </p:sldIdLst>
  <p:sldSz cx="9144000" cy="5143500" type="screen16x9"/>
  <p:notesSz cx="6858000" cy="9144000"/>
  <p:embeddedFontLst>
    <p:embeddedFont>
      <p:font typeface="Roboto" panose="020B0604020202020204" charset="0"/>
      <p:regular r:id="rId48"/>
      <p:bold r:id="rId49"/>
      <p:italic r:id="rId50"/>
      <p:boldItalic r:id="rId51"/>
    </p:embeddedFont>
    <p:embeddedFont>
      <p:font typeface="Sitka Text Semibold"/>
      <p:bold r:id="rId52"/>
      <p:boldItalic r:id="rId53"/>
    </p:embeddedFont>
    <p:embeddedFont>
      <p:font typeface="Calibri" panose="020F0502020204030204" pitchFamily="34" charset="0"/>
      <p:regular r:id="rId54"/>
      <p:bold r:id="rId55"/>
      <p:italic r:id="rId56"/>
      <p:boldItalic r:id="rId57"/>
    </p:embeddedFont>
    <p:embeddedFont>
      <p:font typeface="Barlow Light" panose="020B0604020202020204" charset="0"/>
      <p:regular r:id="rId58"/>
      <p:bold r:id="rId59"/>
      <p:italic r:id="rId60"/>
      <p:boldItalic r:id="rId61"/>
    </p:embeddedFont>
    <p:embeddedFont>
      <p:font typeface="Barlow"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5" autoAdjust="0"/>
    <p:restoredTop sz="84061" autoAdjust="0"/>
  </p:normalViewPr>
  <p:slideViewPr>
    <p:cSldViewPr snapToGrid="0" snapToObjects="1">
      <p:cViewPr varScale="1">
        <p:scale>
          <a:sx n="99" d="100"/>
          <a:sy n="99" d="100"/>
        </p:scale>
        <p:origin x="12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B35053-B13D-45D4-BC31-7CEF844AFF1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80E8BF7-26D2-4457-9A44-BD9EE690BBFF}">
      <dgm:prSet/>
      <dgm:spPr/>
      <dgm:t>
        <a:bodyPr/>
        <a:lstStyle/>
        <a:p>
          <a:pPr algn="ctr"/>
          <a:r>
            <a:rPr lang="en-US" b="0" i="1" dirty="0">
              <a:latin typeface="Sitka Text Semibold"/>
              <a:cs typeface="Calibri"/>
            </a:rPr>
            <a:t>Spring Rest </a:t>
          </a:r>
        </a:p>
      </dgm:t>
    </dgm:pt>
    <dgm:pt modelId="{8AC5283F-BF74-413A-A628-130EF9102CD4}" type="parTrans" cxnId="{703FD906-0CE4-437C-AA9F-A556719B8CED}">
      <dgm:prSet/>
      <dgm:spPr/>
      <dgm:t>
        <a:bodyPr/>
        <a:lstStyle/>
        <a:p>
          <a:endParaRPr lang="en-US"/>
        </a:p>
      </dgm:t>
    </dgm:pt>
    <dgm:pt modelId="{088E2988-8B34-4EED-9CAC-AA42EE4A3680}" type="sibTrans" cxnId="{703FD906-0CE4-437C-AA9F-A556719B8CED}">
      <dgm:prSet/>
      <dgm:spPr/>
      <dgm:t>
        <a:bodyPr/>
        <a:lstStyle/>
        <a:p>
          <a:endParaRPr lang="en-US"/>
        </a:p>
      </dgm:t>
    </dgm:pt>
    <dgm:pt modelId="{75061DBA-C25A-4B05-BF4B-82183390DFCE}">
      <dgm:prSet/>
      <dgm:spPr/>
      <dgm:t>
        <a:bodyPr/>
        <a:lstStyle/>
        <a:p>
          <a:pPr algn="ctr"/>
          <a:r>
            <a:rPr lang="en-US" b="0" i="1" dirty="0">
              <a:latin typeface="Sitka Text Semibold"/>
              <a:cs typeface="Calibri"/>
            </a:rPr>
            <a:t>Spring JPA </a:t>
          </a:r>
        </a:p>
      </dgm:t>
    </dgm:pt>
    <dgm:pt modelId="{753920C9-AC83-44A1-8A3A-1AED278A0A22}" type="parTrans" cxnId="{5DC147BB-9C2D-4409-9229-5908DDC6AC90}">
      <dgm:prSet/>
      <dgm:spPr/>
      <dgm:t>
        <a:bodyPr/>
        <a:lstStyle/>
        <a:p>
          <a:endParaRPr lang="en-US"/>
        </a:p>
      </dgm:t>
    </dgm:pt>
    <dgm:pt modelId="{42779392-A14D-4749-AE08-13DB82BDFFA7}" type="sibTrans" cxnId="{5DC147BB-9C2D-4409-9229-5908DDC6AC90}">
      <dgm:prSet/>
      <dgm:spPr/>
      <dgm:t>
        <a:bodyPr/>
        <a:lstStyle/>
        <a:p>
          <a:endParaRPr lang="en-US"/>
        </a:p>
      </dgm:t>
    </dgm:pt>
    <dgm:pt modelId="{1C62F051-06BE-4F85-BD9C-539E73BF6605}">
      <dgm:prSet/>
      <dgm:spPr/>
      <dgm:t>
        <a:bodyPr/>
        <a:lstStyle/>
        <a:p>
          <a:pPr algn="ctr"/>
          <a:r>
            <a:rPr lang="en-US" b="0" i="1" dirty="0">
              <a:latin typeface="Sitka Text Semibold"/>
              <a:cs typeface="Calibri"/>
            </a:rPr>
            <a:t>Lombok </a:t>
          </a:r>
        </a:p>
      </dgm:t>
    </dgm:pt>
    <dgm:pt modelId="{0BD15FB3-D3FC-4669-BE9E-0CE850505502}" type="parTrans" cxnId="{D151CEB2-21E6-4D47-B15B-AB0C37771669}">
      <dgm:prSet/>
      <dgm:spPr/>
      <dgm:t>
        <a:bodyPr/>
        <a:lstStyle/>
        <a:p>
          <a:endParaRPr lang="en-US"/>
        </a:p>
      </dgm:t>
    </dgm:pt>
    <dgm:pt modelId="{76CD729E-578F-4A78-A1E7-63DDCF496E80}" type="sibTrans" cxnId="{D151CEB2-21E6-4D47-B15B-AB0C37771669}">
      <dgm:prSet/>
      <dgm:spPr/>
      <dgm:t>
        <a:bodyPr/>
        <a:lstStyle/>
        <a:p>
          <a:endParaRPr lang="en-US"/>
        </a:p>
      </dgm:t>
    </dgm:pt>
    <dgm:pt modelId="{5F568D1C-E382-4786-AF2E-B68199AFFB98}">
      <dgm:prSet/>
      <dgm:spPr/>
      <dgm:t>
        <a:bodyPr/>
        <a:lstStyle/>
        <a:p>
          <a:pPr algn="ctr" rtl="0"/>
          <a:r>
            <a:rPr lang="en-US" b="0" i="1" dirty="0">
              <a:latin typeface="Sitka Text Semibold"/>
              <a:cs typeface="Calibri"/>
            </a:rPr>
            <a:t>Postman </a:t>
          </a:r>
        </a:p>
      </dgm:t>
    </dgm:pt>
    <dgm:pt modelId="{3B95E962-159D-4824-A615-0D84B05479ED}" type="parTrans" cxnId="{BECE4D90-EAE2-42F3-B59B-7AD663610B36}">
      <dgm:prSet/>
      <dgm:spPr/>
      <dgm:t>
        <a:bodyPr/>
        <a:lstStyle/>
        <a:p>
          <a:endParaRPr lang="en-US"/>
        </a:p>
      </dgm:t>
    </dgm:pt>
    <dgm:pt modelId="{DCFAD398-F322-41EB-9029-3A7B5704852D}" type="sibTrans" cxnId="{BECE4D90-EAE2-42F3-B59B-7AD663610B36}">
      <dgm:prSet/>
      <dgm:spPr/>
      <dgm:t>
        <a:bodyPr/>
        <a:lstStyle/>
        <a:p>
          <a:endParaRPr lang="en-US"/>
        </a:p>
      </dgm:t>
    </dgm:pt>
    <dgm:pt modelId="{55FD35C7-B0BF-48BA-8F17-05007436A096}">
      <dgm:prSet/>
      <dgm:spPr/>
      <dgm:t>
        <a:bodyPr/>
        <a:lstStyle/>
        <a:p>
          <a:pPr algn="ctr"/>
          <a:r>
            <a:rPr lang="en-US" b="0" i="1" dirty="0">
              <a:latin typeface="Sitka Text Semibold"/>
              <a:cs typeface="Calibri"/>
            </a:rPr>
            <a:t>Feign client </a:t>
          </a:r>
        </a:p>
      </dgm:t>
    </dgm:pt>
    <dgm:pt modelId="{E96F0463-632F-4A17-B9CB-F6D9207D72B8}" type="parTrans" cxnId="{727B4845-3DD3-46FA-B531-7A0D243FE0D9}">
      <dgm:prSet/>
      <dgm:spPr/>
      <dgm:t>
        <a:bodyPr/>
        <a:lstStyle/>
        <a:p>
          <a:endParaRPr lang="en-US"/>
        </a:p>
      </dgm:t>
    </dgm:pt>
    <dgm:pt modelId="{7358116C-31C5-441D-A3A2-72D5D75962F5}" type="sibTrans" cxnId="{727B4845-3DD3-46FA-B531-7A0D243FE0D9}">
      <dgm:prSet/>
      <dgm:spPr/>
      <dgm:t>
        <a:bodyPr/>
        <a:lstStyle/>
        <a:p>
          <a:endParaRPr lang="en-US"/>
        </a:p>
      </dgm:t>
    </dgm:pt>
    <dgm:pt modelId="{C3704596-B556-401C-8DE7-BC6831852B58}">
      <dgm:prSet/>
      <dgm:spPr/>
      <dgm:t>
        <a:bodyPr/>
        <a:lstStyle/>
        <a:p>
          <a:pPr algn="ctr"/>
          <a:r>
            <a:rPr lang="en-US" b="0" i="1" dirty="0">
              <a:latin typeface="Sitka Text Semibold"/>
              <a:cs typeface="Calibri"/>
            </a:rPr>
            <a:t>Logging </a:t>
          </a:r>
        </a:p>
      </dgm:t>
    </dgm:pt>
    <dgm:pt modelId="{B90E18F0-712F-4B58-9EA5-4F3E2CBEFDC9}" type="parTrans" cxnId="{7E8E391F-BCCB-46BE-961A-135FBD17354C}">
      <dgm:prSet/>
      <dgm:spPr/>
      <dgm:t>
        <a:bodyPr/>
        <a:lstStyle/>
        <a:p>
          <a:endParaRPr lang="en-US"/>
        </a:p>
      </dgm:t>
    </dgm:pt>
    <dgm:pt modelId="{2F1EA0AE-2AEE-46A3-BA4D-E39E11CFD569}" type="sibTrans" cxnId="{7E8E391F-BCCB-46BE-961A-135FBD17354C}">
      <dgm:prSet/>
      <dgm:spPr/>
      <dgm:t>
        <a:bodyPr/>
        <a:lstStyle/>
        <a:p>
          <a:endParaRPr lang="en-US"/>
        </a:p>
      </dgm:t>
    </dgm:pt>
    <dgm:pt modelId="{2BCAB2E1-EA27-4092-893D-183671833DC4}">
      <dgm:prSet/>
      <dgm:spPr/>
      <dgm:t>
        <a:bodyPr/>
        <a:lstStyle/>
        <a:p>
          <a:pPr algn="ctr"/>
          <a:r>
            <a:rPr lang="en-US" b="0" i="1" dirty="0">
              <a:latin typeface="Sitka Text Semibold"/>
              <a:cs typeface="Calibri"/>
            </a:rPr>
            <a:t>Angular </a:t>
          </a:r>
        </a:p>
      </dgm:t>
    </dgm:pt>
    <dgm:pt modelId="{AD87E793-C31D-4A43-B942-6CD2AC1E6F76}" type="parTrans" cxnId="{814ED559-943E-4439-BD3D-934B8FB57A87}">
      <dgm:prSet/>
      <dgm:spPr/>
      <dgm:t>
        <a:bodyPr/>
        <a:lstStyle/>
        <a:p>
          <a:endParaRPr lang="en-US"/>
        </a:p>
      </dgm:t>
    </dgm:pt>
    <dgm:pt modelId="{B3FE696A-7054-42F0-9906-70206F3A0159}" type="sibTrans" cxnId="{814ED559-943E-4439-BD3D-934B8FB57A87}">
      <dgm:prSet/>
      <dgm:spPr/>
      <dgm:t>
        <a:bodyPr/>
        <a:lstStyle/>
        <a:p>
          <a:endParaRPr lang="en-US"/>
        </a:p>
      </dgm:t>
    </dgm:pt>
    <dgm:pt modelId="{CEBC2904-B289-48F1-B8B4-89C26B8A7E0F}">
      <dgm:prSet/>
      <dgm:spPr/>
      <dgm:t>
        <a:bodyPr/>
        <a:lstStyle/>
        <a:p>
          <a:pPr algn="ctr"/>
          <a:r>
            <a:rPr lang="en-US" b="0" i="1" dirty="0">
              <a:latin typeface="Sitka Text Semibold"/>
              <a:cs typeface="Calibri"/>
            </a:rPr>
            <a:t>Junit </a:t>
          </a:r>
        </a:p>
      </dgm:t>
    </dgm:pt>
    <dgm:pt modelId="{C3A63945-7B94-4BF4-B53A-8E7210B34056}" type="parTrans" cxnId="{91EB1881-138A-4699-83F5-191931671829}">
      <dgm:prSet/>
      <dgm:spPr/>
      <dgm:t>
        <a:bodyPr/>
        <a:lstStyle/>
        <a:p>
          <a:endParaRPr lang="en-US"/>
        </a:p>
      </dgm:t>
    </dgm:pt>
    <dgm:pt modelId="{9BBBF76D-9CAD-4D3D-B9BB-AD2F3B2319F9}" type="sibTrans" cxnId="{91EB1881-138A-4699-83F5-191931671829}">
      <dgm:prSet/>
      <dgm:spPr/>
      <dgm:t>
        <a:bodyPr/>
        <a:lstStyle/>
        <a:p>
          <a:endParaRPr lang="en-US"/>
        </a:p>
      </dgm:t>
    </dgm:pt>
    <dgm:pt modelId="{50026E27-E380-442C-A82B-69E25A9C2718}">
      <dgm:prSet phldr="0"/>
      <dgm:spPr/>
      <dgm:t>
        <a:bodyPr/>
        <a:lstStyle/>
        <a:p>
          <a:pPr algn="ctr"/>
          <a:r>
            <a:rPr lang="en-US" b="0" i="1" dirty="0">
              <a:latin typeface="Sitka Text Semibold"/>
              <a:cs typeface="Calibri"/>
            </a:rPr>
            <a:t>AWS</a:t>
          </a:r>
        </a:p>
      </dgm:t>
    </dgm:pt>
    <dgm:pt modelId="{3F3E5DB5-EA17-4156-8348-0320ED2D5CB8}" type="parTrans" cxnId="{475AA62E-F187-4CD0-A371-8B968804E871}">
      <dgm:prSet/>
      <dgm:spPr/>
      <dgm:t>
        <a:bodyPr/>
        <a:lstStyle/>
        <a:p>
          <a:endParaRPr lang="en-US"/>
        </a:p>
      </dgm:t>
    </dgm:pt>
    <dgm:pt modelId="{01E0FBAA-6DC9-475A-BE84-071D1C6320D9}" type="sibTrans" cxnId="{475AA62E-F187-4CD0-A371-8B968804E871}">
      <dgm:prSet/>
      <dgm:spPr/>
      <dgm:t>
        <a:bodyPr/>
        <a:lstStyle/>
        <a:p>
          <a:endParaRPr lang="en-US"/>
        </a:p>
      </dgm:t>
    </dgm:pt>
    <dgm:pt modelId="{0CC19F11-0A15-4DF0-88E6-FB9B14C31878}">
      <dgm:prSet phldr="0"/>
      <dgm:spPr/>
      <dgm:t>
        <a:bodyPr/>
        <a:lstStyle/>
        <a:p>
          <a:pPr algn="ctr" rtl="0"/>
          <a:r>
            <a:rPr lang="en-US" b="0" i="1" dirty="0">
              <a:latin typeface="Sitka Text Semibold"/>
              <a:cs typeface="Calibri"/>
            </a:rPr>
            <a:t>H2 Database</a:t>
          </a:r>
        </a:p>
      </dgm:t>
    </dgm:pt>
    <dgm:pt modelId="{0FD9DD01-6278-4A12-A82A-DA3AAFD3B05B}" type="parTrans" cxnId="{786BEC66-6128-457C-B1F8-CD5C29B6CD63}">
      <dgm:prSet/>
      <dgm:spPr/>
      <dgm:t>
        <a:bodyPr/>
        <a:lstStyle/>
        <a:p>
          <a:endParaRPr lang="en-US"/>
        </a:p>
      </dgm:t>
    </dgm:pt>
    <dgm:pt modelId="{B9B3B6EB-2FCE-4626-8167-6F4B24944793}" type="sibTrans" cxnId="{786BEC66-6128-457C-B1F8-CD5C29B6CD63}">
      <dgm:prSet/>
      <dgm:spPr/>
      <dgm:t>
        <a:bodyPr/>
        <a:lstStyle/>
        <a:p>
          <a:endParaRPr lang="en-US"/>
        </a:p>
      </dgm:t>
    </dgm:pt>
    <dgm:pt modelId="{70B26773-19FC-47CE-A15E-317982A041DE}" type="pres">
      <dgm:prSet presAssocID="{2FB35053-B13D-45D4-BC31-7CEF844AFF1B}" presName="vert0" presStyleCnt="0">
        <dgm:presLayoutVars>
          <dgm:dir/>
          <dgm:animOne val="branch"/>
          <dgm:animLvl val="lvl"/>
        </dgm:presLayoutVars>
      </dgm:prSet>
      <dgm:spPr/>
      <dgm:t>
        <a:bodyPr/>
        <a:lstStyle/>
        <a:p>
          <a:endParaRPr lang="en-US"/>
        </a:p>
      </dgm:t>
    </dgm:pt>
    <dgm:pt modelId="{CD72656D-4EB6-4782-B1CD-AA9A97A3261F}" type="pres">
      <dgm:prSet presAssocID="{280E8BF7-26D2-4457-9A44-BD9EE690BBFF}" presName="thickLine" presStyleLbl="alignNode1" presStyleIdx="0" presStyleCnt="10"/>
      <dgm:spPr/>
    </dgm:pt>
    <dgm:pt modelId="{7A453DF4-BB4B-4083-A76B-CD8E9DF67218}" type="pres">
      <dgm:prSet presAssocID="{280E8BF7-26D2-4457-9A44-BD9EE690BBFF}" presName="horz1" presStyleCnt="0"/>
      <dgm:spPr/>
    </dgm:pt>
    <dgm:pt modelId="{F3BA87A6-CBC6-4755-BF77-72BBA6C5E041}" type="pres">
      <dgm:prSet presAssocID="{280E8BF7-26D2-4457-9A44-BD9EE690BBFF}" presName="tx1" presStyleLbl="revTx" presStyleIdx="0" presStyleCnt="10"/>
      <dgm:spPr/>
      <dgm:t>
        <a:bodyPr/>
        <a:lstStyle/>
        <a:p>
          <a:endParaRPr lang="en-US"/>
        </a:p>
      </dgm:t>
    </dgm:pt>
    <dgm:pt modelId="{23D6BB5A-B034-446A-A8FE-215BE07AE509}" type="pres">
      <dgm:prSet presAssocID="{280E8BF7-26D2-4457-9A44-BD9EE690BBFF}" presName="vert1" presStyleCnt="0"/>
      <dgm:spPr/>
    </dgm:pt>
    <dgm:pt modelId="{6FE350FC-A95F-4312-A6BE-2FCD37A1E8C3}" type="pres">
      <dgm:prSet presAssocID="{75061DBA-C25A-4B05-BF4B-82183390DFCE}" presName="thickLine" presStyleLbl="alignNode1" presStyleIdx="1" presStyleCnt="10"/>
      <dgm:spPr/>
    </dgm:pt>
    <dgm:pt modelId="{FCF3DFB7-C673-47D6-8E81-10667CA4393B}" type="pres">
      <dgm:prSet presAssocID="{75061DBA-C25A-4B05-BF4B-82183390DFCE}" presName="horz1" presStyleCnt="0"/>
      <dgm:spPr/>
    </dgm:pt>
    <dgm:pt modelId="{961BBC2B-B014-4709-8DA8-8F70F7002617}" type="pres">
      <dgm:prSet presAssocID="{75061DBA-C25A-4B05-BF4B-82183390DFCE}" presName="tx1" presStyleLbl="revTx" presStyleIdx="1" presStyleCnt="10"/>
      <dgm:spPr/>
      <dgm:t>
        <a:bodyPr/>
        <a:lstStyle/>
        <a:p>
          <a:endParaRPr lang="en-US"/>
        </a:p>
      </dgm:t>
    </dgm:pt>
    <dgm:pt modelId="{DC2BE4DE-3107-4E33-81ED-FCAA7E5FAA8B}" type="pres">
      <dgm:prSet presAssocID="{75061DBA-C25A-4B05-BF4B-82183390DFCE}" presName="vert1" presStyleCnt="0"/>
      <dgm:spPr/>
    </dgm:pt>
    <dgm:pt modelId="{05E1B18F-56BD-4EB8-91F4-3BC3CA89D6B4}" type="pres">
      <dgm:prSet presAssocID="{1C62F051-06BE-4F85-BD9C-539E73BF6605}" presName="thickLine" presStyleLbl="alignNode1" presStyleIdx="2" presStyleCnt="10"/>
      <dgm:spPr/>
    </dgm:pt>
    <dgm:pt modelId="{75F766C9-977D-4D8B-B724-73D23F3698A4}" type="pres">
      <dgm:prSet presAssocID="{1C62F051-06BE-4F85-BD9C-539E73BF6605}" presName="horz1" presStyleCnt="0"/>
      <dgm:spPr/>
    </dgm:pt>
    <dgm:pt modelId="{1105BA00-3ECD-4072-B137-649C4BF65789}" type="pres">
      <dgm:prSet presAssocID="{1C62F051-06BE-4F85-BD9C-539E73BF6605}" presName="tx1" presStyleLbl="revTx" presStyleIdx="2" presStyleCnt="10"/>
      <dgm:spPr/>
      <dgm:t>
        <a:bodyPr/>
        <a:lstStyle/>
        <a:p>
          <a:endParaRPr lang="en-US"/>
        </a:p>
      </dgm:t>
    </dgm:pt>
    <dgm:pt modelId="{3DE721ED-6ECD-451D-8AF6-CE0F66ECCE37}" type="pres">
      <dgm:prSet presAssocID="{1C62F051-06BE-4F85-BD9C-539E73BF6605}" presName="vert1" presStyleCnt="0"/>
      <dgm:spPr/>
    </dgm:pt>
    <dgm:pt modelId="{B22C78EA-DF1A-4D55-B64D-FAAC968CC583}" type="pres">
      <dgm:prSet presAssocID="{5F568D1C-E382-4786-AF2E-B68199AFFB98}" presName="thickLine" presStyleLbl="alignNode1" presStyleIdx="3" presStyleCnt="10"/>
      <dgm:spPr/>
    </dgm:pt>
    <dgm:pt modelId="{AD0D4EBE-B0E2-4691-8FE3-8A1A455A7455}" type="pres">
      <dgm:prSet presAssocID="{5F568D1C-E382-4786-AF2E-B68199AFFB98}" presName="horz1" presStyleCnt="0"/>
      <dgm:spPr/>
    </dgm:pt>
    <dgm:pt modelId="{876AEE67-8FAD-4634-AB68-B3B062E52CAD}" type="pres">
      <dgm:prSet presAssocID="{5F568D1C-E382-4786-AF2E-B68199AFFB98}" presName="tx1" presStyleLbl="revTx" presStyleIdx="3" presStyleCnt="10"/>
      <dgm:spPr/>
      <dgm:t>
        <a:bodyPr/>
        <a:lstStyle/>
        <a:p>
          <a:endParaRPr lang="en-US"/>
        </a:p>
      </dgm:t>
    </dgm:pt>
    <dgm:pt modelId="{B5C1F954-93FF-4FD0-8980-80E0E8B5EDD4}" type="pres">
      <dgm:prSet presAssocID="{5F568D1C-E382-4786-AF2E-B68199AFFB98}" presName="vert1" presStyleCnt="0"/>
      <dgm:spPr/>
    </dgm:pt>
    <dgm:pt modelId="{0BC35FDF-C2BC-45EC-92C7-B648590CA290}" type="pres">
      <dgm:prSet presAssocID="{55FD35C7-B0BF-48BA-8F17-05007436A096}" presName="thickLine" presStyleLbl="alignNode1" presStyleIdx="4" presStyleCnt="10"/>
      <dgm:spPr/>
    </dgm:pt>
    <dgm:pt modelId="{635B01AA-CB48-447A-8EF7-2B381F1E0F03}" type="pres">
      <dgm:prSet presAssocID="{55FD35C7-B0BF-48BA-8F17-05007436A096}" presName="horz1" presStyleCnt="0"/>
      <dgm:spPr/>
    </dgm:pt>
    <dgm:pt modelId="{8D14A82D-7DE8-4BCE-834F-243A994CD1F6}" type="pres">
      <dgm:prSet presAssocID="{55FD35C7-B0BF-48BA-8F17-05007436A096}" presName="tx1" presStyleLbl="revTx" presStyleIdx="4" presStyleCnt="10"/>
      <dgm:spPr/>
      <dgm:t>
        <a:bodyPr/>
        <a:lstStyle/>
        <a:p>
          <a:endParaRPr lang="en-US"/>
        </a:p>
      </dgm:t>
    </dgm:pt>
    <dgm:pt modelId="{8AFC7075-0FBE-4CF7-A82E-3AB084CD1A9A}" type="pres">
      <dgm:prSet presAssocID="{55FD35C7-B0BF-48BA-8F17-05007436A096}" presName="vert1" presStyleCnt="0"/>
      <dgm:spPr/>
    </dgm:pt>
    <dgm:pt modelId="{B921A641-E2E8-4F37-BEDB-7A57778312CD}" type="pres">
      <dgm:prSet presAssocID="{C3704596-B556-401C-8DE7-BC6831852B58}" presName="thickLine" presStyleLbl="alignNode1" presStyleIdx="5" presStyleCnt="10"/>
      <dgm:spPr/>
    </dgm:pt>
    <dgm:pt modelId="{7620C8A5-1287-4407-B58A-F75553E487C3}" type="pres">
      <dgm:prSet presAssocID="{C3704596-B556-401C-8DE7-BC6831852B58}" presName="horz1" presStyleCnt="0"/>
      <dgm:spPr/>
    </dgm:pt>
    <dgm:pt modelId="{331C15BC-5283-4BCB-A5F9-E1F6662D89C7}" type="pres">
      <dgm:prSet presAssocID="{C3704596-B556-401C-8DE7-BC6831852B58}" presName="tx1" presStyleLbl="revTx" presStyleIdx="5" presStyleCnt="10"/>
      <dgm:spPr/>
      <dgm:t>
        <a:bodyPr/>
        <a:lstStyle/>
        <a:p>
          <a:endParaRPr lang="en-US"/>
        </a:p>
      </dgm:t>
    </dgm:pt>
    <dgm:pt modelId="{6B92F6DC-1290-4B96-84D9-2B9E0F53482B}" type="pres">
      <dgm:prSet presAssocID="{C3704596-B556-401C-8DE7-BC6831852B58}" presName="vert1" presStyleCnt="0"/>
      <dgm:spPr/>
    </dgm:pt>
    <dgm:pt modelId="{38F3F136-9E4E-4CD7-A3C8-81338470725F}" type="pres">
      <dgm:prSet presAssocID="{0CC19F11-0A15-4DF0-88E6-FB9B14C31878}" presName="thickLine" presStyleLbl="alignNode1" presStyleIdx="6" presStyleCnt="10"/>
      <dgm:spPr/>
    </dgm:pt>
    <dgm:pt modelId="{DD1208C5-ED0A-4F44-BDE1-299485418E66}" type="pres">
      <dgm:prSet presAssocID="{0CC19F11-0A15-4DF0-88E6-FB9B14C31878}" presName="horz1" presStyleCnt="0"/>
      <dgm:spPr/>
    </dgm:pt>
    <dgm:pt modelId="{9D182430-EC87-44FB-98D9-C453809C00A8}" type="pres">
      <dgm:prSet presAssocID="{0CC19F11-0A15-4DF0-88E6-FB9B14C31878}" presName="tx1" presStyleLbl="revTx" presStyleIdx="6" presStyleCnt="10"/>
      <dgm:spPr/>
      <dgm:t>
        <a:bodyPr/>
        <a:lstStyle/>
        <a:p>
          <a:endParaRPr lang="en-US"/>
        </a:p>
      </dgm:t>
    </dgm:pt>
    <dgm:pt modelId="{016182B1-26ED-49B8-97C0-91713C2EAAC6}" type="pres">
      <dgm:prSet presAssocID="{0CC19F11-0A15-4DF0-88E6-FB9B14C31878}" presName="vert1" presStyleCnt="0"/>
      <dgm:spPr/>
    </dgm:pt>
    <dgm:pt modelId="{C2E8EEA6-41F4-452B-9446-EF05EAA55307}" type="pres">
      <dgm:prSet presAssocID="{2BCAB2E1-EA27-4092-893D-183671833DC4}" presName="thickLine" presStyleLbl="alignNode1" presStyleIdx="7" presStyleCnt="10"/>
      <dgm:spPr/>
    </dgm:pt>
    <dgm:pt modelId="{F379CA01-419C-4055-B2DD-97FDEB7376D4}" type="pres">
      <dgm:prSet presAssocID="{2BCAB2E1-EA27-4092-893D-183671833DC4}" presName="horz1" presStyleCnt="0"/>
      <dgm:spPr/>
    </dgm:pt>
    <dgm:pt modelId="{45DBA365-56A9-4F2D-AB99-0A31CC49D589}" type="pres">
      <dgm:prSet presAssocID="{2BCAB2E1-EA27-4092-893D-183671833DC4}" presName="tx1" presStyleLbl="revTx" presStyleIdx="7" presStyleCnt="10"/>
      <dgm:spPr/>
      <dgm:t>
        <a:bodyPr/>
        <a:lstStyle/>
        <a:p>
          <a:endParaRPr lang="en-US"/>
        </a:p>
      </dgm:t>
    </dgm:pt>
    <dgm:pt modelId="{83F0E089-A546-437D-865E-DDC0601CD784}" type="pres">
      <dgm:prSet presAssocID="{2BCAB2E1-EA27-4092-893D-183671833DC4}" presName="vert1" presStyleCnt="0"/>
      <dgm:spPr/>
    </dgm:pt>
    <dgm:pt modelId="{4B7AA2CE-4786-45AF-9EC6-6F8514769202}" type="pres">
      <dgm:prSet presAssocID="{CEBC2904-B289-48F1-B8B4-89C26B8A7E0F}" presName="thickLine" presStyleLbl="alignNode1" presStyleIdx="8" presStyleCnt="10"/>
      <dgm:spPr/>
    </dgm:pt>
    <dgm:pt modelId="{FAD39E3C-3CEF-49C4-893F-69E07277A85F}" type="pres">
      <dgm:prSet presAssocID="{CEBC2904-B289-48F1-B8B4-89C26B8A7E0F}" presName="horz1" presStyleCnt="0"/>
      <dgm:spPr/>
    </dgm:pt>
    <dgm:pt modelId="{3901C75E-B5BE-48DD-99C5-10BEE19DBB8D}" type="pres">
      <dgm:prSet presAssocID="{CEBC2904-B289-48F1-B8B4-89C26B8A7E0F}" presName="tx1" presStyleLbl="revTx" presStyleIdx="8" presStyleCnt="10"/>
      <dgm:spPr/>
      <dgm:t>
        <a:bodyPr/>
        <a:lstStyle/>
        <a:p>
          <a:endParaRPr lang="en-US"/>
        </a:p>
      </dgm:t>
    </dgm:pt>
    <dgm:pt modelId="{9D229BD5-6686-47EE-A8A7-533C82612A12}" type="pres">
      <dgm:prSet presAssocID="{CEBC2904-B289-48F1-B8B4-89C26B8A7E0F}" presName="vert1" presStyleCnt="0"/>
      <dgm:spPr/>
    </dgm:pt>
    <dgm:pt modelId="{820953B6-6F03-4C6C-A3A6-B4D8941DD206}" type="pres">
      <dgm:prSet presAssocID="{50026E27-E380-442C-A82B-69E25A9C2718}" presName="thickLine" presStyleLbl="alignNode1" presStyleIdx="9" presStyleCnt="10"/>
      <dgm:spPr/>
    </dgm:pt>
    <dgm:pt modelId="{D0E93C7D-B429-4867-8101-6EDB5513A18A}" type="pres">
      <dgm:prSet presAssocID="{50026E27-E380-442C-A82B-69E25A9C2718}" presName="horz1" presStyleCnt="0"/>
      <dgm:spPr/>
    </dgm:pt>
    <dgm:pt modelId="{6447E2AC-2EB3-4218-A741-C8657A176ECD}" type="pres">
      <dgm:prSet presAssocID="{50026E27-E380-442C-A82B-69E25A9C2718}" presName="tx1" presStyleLbl="revTx" presStyleIdx="9" presStyleCnt="10"/>
      <dgm:spPr/>
      <dgm:t>
        <a:bodyPr/>
        <a:lstStyle/>
        <a:p>
          <a:endParaRPr lang="en-US"/>
        </a:p>
      </dgm:t>
    </dgm:pt>
    <dgm:pt modelId="{8CBC8E38-0E0D-479C-8DA1-4E4697EEDBCA}" type="pres">
      <dgm:prSet presAssocID="{50026E27-E380-442C-A82B-69E25A9C2718}" presName="vert1" presStyleCnt="0"/>
      <dgm:spPr/>
    </dgm:pt>
  </dgm:ptLst>
  <dgm:cxnLst>
    <dgm:cxn modelId="{F2662196-4D62-4A62-A94F-DB5153B53C50}" type="presOf" srcId="{1C62F051-06BE-4F85-BD9C-539E73BF6605}" destId="{1105BA00-3ECD-4072-B137-649C4BF65789}" srcOrd="0" destOrd="0" presId="urn:microsoft.com/office/officeart/2008/layout/LinedList"/>
    <dgm:cxn modelId="{4B9D515C-364C-467F-B7BC-58A2B7ACE475}" type="presOf" srcId="{5F568D1C-E382-4786-AF2E-B68199AFFB98}" destId="{876AEE67-8FAD-4634-AB68-B3B062E52CAD}" srcOrd="0" destOrd="0" presId="urn:microsoft.com/office/officeart/2008/layout/LinedList"/>
    <dgm:cxn modelId="{DA9C866C-D53C-403E-ADB7-0D5C46EA0AB2}" type="presOf" srcId="{50026E27-E380-442C-A82B-69E25A9C2718}" destId="{6447E2AC-2EB3-4218-A741-C8657A176ECD}" srcOrd="0" destOrd="0" presId="urn:microsoft.com/office/officeart/2008/layout/LinedList"/>
    <dgm:cxn modelId="{5D940CCB-9095-4E86-8FBC-F42595C9240B}" type="presOf" srcId="{280E8BF7-26D2-4457-9A44-BD9EE690BBFF}" destId="{F3BA87A6-CBC6-4755-BF77-72BBA6C5E041}" srcOrd="0" destOrd="0" presId="urn:microsoft.com/office/officeart/2008/layout/LinedList"/>
    <dgm:cxn modelId="{D151CEB2-21E6-4D47-B15B-AB0C37771669}" srcId="{2FB35053-B13D-45D4-BC31-7CEF844AFF1B}" destId="{1C62F051-06BE-4F85-BD9C-539E73BF6605}" srcOrd="2" destOrd="0" parTransId="{0BD15FB3-D3FC-4669-BE9E-0CE850505502}" sibTransId="{76CD729E-578F-4A78-A1E7-63DDCF496E80}"/>
    <dgm:cxn modelId="{6F4528B9-E738-4A7D-89F6-5615606167F3}" type="presOf" srcId="{C3704596-B556-401C-8DE7-BC6831852B58}" destId="{331C15BC-5283-4BCB-A5F9-E1F6662D89C7}" srcOrd="0" destOrd="0" presId="urn:microsoft.com/office/officeart/2008/layout/LinedList"/>
    <dgm:cxn modelId="{B62574D3-78A4-4348-8A24-5DFA51193F90}" type="presOf" srcId="{2FB35053-B13D-45D4-BC31-7CEF844AFF1B}" destId="{70B26773-19FC-47CE-A15E-317982A041DE}" srcOrd="0" destOrd="0" presId="urn:microsoft.com/office/officeart/2008/layout/LinedList"/>
    <dgm:cxn modelId="{BECE4D90-EAE2-42F3-B59B-7AD663610B36}" srcId="{2FB35053-B13D-45D4-BC31-7CEF844AFF1B}" destId="{5F568D1C-E382-4786-AF2E-B68199AFFB98}" srcOrd="3" destOrd="0" parTransId="{3B95E962-159D-4824-A615-0D84B05479ED}" sibTransId="{DCFAD398-F322-41EB-9029-3A7B5704852D}"/>
    <dgm:cxn modelId="{82C71FE3-6947-41AD-9334-B76958EC054E}" type="presOf" srcId="{55FD35C7-B0BF-48BA-8F17-05007436A096}" destId="{8D14A82D-7DE8-4BCE-834F-243A994CD1F6}" srcOrd="0" destOrd="0" presId="urn:microsoft.com/office/officeart/2008/layout/LinedList"/>
    <dgm:cxn modelId="{D8D799F2-BA4F-404C-8D72-1990BE8BFBCB}" type="presOf" srcId="{CEBC2904-B289-48F1-B8B4-89C26B8A7E0F}" destId="{3901C75E-B5BE-48DD-99C5-10BEE19DBB8D}" srcOrd="0" destOrd="0" presId="urn:microsoft.com/office/officeart/2008/layout/LinedList"/>
    <dgm:cxn modelId="{703FD906-0CE4-437C-AA9F-A556719B8CED}" srcId="{2FB35053-B13D-45D4-BC31-7CEF844AFF1B}" destId="{280E8BF7-26D2-4457-9A44-BD9EE690BBFF}" srcOrd="0" destOrd="0" parTransId="{8AC5283F-BF74-413A-A628-130EF9102CD4}" sibTransId="{088E2988-8B34-4EED-9CAC-AA42EE4A3680}"/>
    <dgm:cxn modelId="{D30C3035-9B67-4900-9546-B941A713B928}" type="presOf" srcId="{2BCAB2E1-EA27-4092-893D-183671833DC4}" destId="{45DBA365-56A9-4F2D-AB99-0A31CC49D589}" srcOrd="0" destOrd="0" presId="urn:microsoft.com/office/officeart/2008/layout/LinedList"/>
    <dgm:cxn modelId="{91EB1881-138A-4699-83F5-191931671829}" srcId="{2FB35053-B13D-45D4-BC31-7CEF844AFF1B}" destId="{CEBC2904-B289-48F1-B8B4-89C26B8A7E0F}" srcOrd="8" destOrd="0" parTransId="{C3A63945-7B94-4BF4-B53A-8E7210B34056}" sibTransId="{9BBBF76D-9CAD-4D3D-B9BB-AD2F3B2319F9}"/>
    <dgm:cxn modelId="{5DC147BB-9C2D-4409-9229-5908DDC6AC90}" srcId="{2FB35053-B13D-45D4-BC31-7CEF844AFF1B}" destId="{75061DBA-C25A-4B05-BF4B-82183390DFCE}" srcOrd="1" destOrd="0" parTransId="{753920C9-AC83-44A1-8A3A-1AED278A0A22}" sibTransId="{42779392-A14D-4749-AE08-13DB82BDFFA7}"/>
    <dgm:cxn modelId="{515F632E-45F9-4470-9F6D-36E67BAF8E3E}" type="presOf" srcId="{0CC19F11-0A15-4DF0-88E6-FB9B14C31878}" destId="{9D182430-EC87-44FB-98D9-C453809C00A8}" srcOrd="0" destOrd="0" presId="urn:microsoft.com/office/officeart/2008/layout/LinedList"/>
    <dgm:cxn modelId="{7E8E391F-BCCB-46BE-961A-135FBD17354C}" srcId="{2FB35053-B13D-45D4-BC31-7CEF844AFF1B}" destId="{C3704596-B556-401C-8DE7-BC6831852B58}" srcOrd="5" destOrd="0" parTransId="{B90E18F0-712F-4B58-9EA5-4F3E2CBEFDC9}" sibTransId="{2F1EA0AE-2AEE-46A3-BA4D-E39E11CFD569}"/>
    <dgm:cxn modelId="{727B4845-3DD3-46FA-B531-7A0D243FE0D9}" srcId="{2FB35053-B13D-45D4-BC31-7CEF844AFF1B}" destId="{55FD35C7-B0BF-48BA-8F17-05007436A096}" srcOrd="4" destOrd="0" parTransId="{E96F0463-632F-4A17-B9CB-F6D9207D72B8}" sibTransId="{7358116C-31C5-441D-A3A2-72D5D75962F5}"/>
    <dgm:cxn modelId="{786BEC66-6128-457C-B1F8-CD5C29B6CD63}" srcId="{2FB35053-B13D-45D4-BC31-7CEF844AFF1B}" destId="{0CC19F11-0A15-4DF0-88E6-FB9B14C31878}" srcOrd="6" destOrd="0" parTransId="{0FD9DD01-6278-4A12-A82A-DA3AAFD3B05B}" sibTransId="{B9B3B6EB-2FCE-4626-8167-6F4B24944793}"/>
    <dgm:cxn modelId="{37942518-1F89-4D4F-B8CF-F811C7FDA173}" type="presOf" srcId="{75061DBA-C25A-4B05-BF4B-82183390DFCE}" destId="{961BBC2B-B014-4709-8DA8-8F70F7002617}" srcOrd="0" destOrd="0" presId="urn:microsoft.com/office/officeart/2008/layout/LinedList"/>
    <dgm:cxn modelId="{814ED559-943E-4439-BD3D-934B8FB57A87}" srcId="{2FB35053-B13D-45D4-BC31-7CEF844AFF1B}" destId="{2BCAB2E1-EA27-4092-893D-183671833DC4}" srcOrd="7" destOrd="0" parTransId="{AD87E793-C31D-4A43-B942-6CD2AC1E6F76}" sibTransId="{B3FE696A-7054-42F0-9906-70206F3A0159}"/>
    <dgm:cxn modelId="{475AA62E-F187-4CD0-A371-8B968804E871}" srcId="{2FB35053-B13D-45D4-BC31-7CEF844AFF1B}" destId="{50026E27-E380-442C-A82B-69E25A9C2718}" srcOrd="9" destOrd="0" parTransId="{3F3E5DB5-EA17-4156-8348-0320ED2D5CB8}" sibTransId="{01E0FBAA-6DC9-475A-BE84-071D1C6320D9}"/>
    <dgm:cxn modelId="{342D29E2-5216-4558-8CAA-59FD1F7BC7A7}" type="presParOf" srcId="{70B26773-19FC-47CE-A15E-317982A041DE}" destId="{CD72656D-4EB6-4782-B1CD-AA9A97A3261F}" srcOrd="0" destOrd="0" presId="urn:microsoft.com/office/officeart/2008/layout/LinedList"/>
    <dgm:cxn modelId="{41B86E2F-F1B7-47ED-96FD-98993BD0F16A}" type="presParOf" srcId="{70B26773-19FC-47CE-A15E-317982A041DE}" destId="{7A453DF4-BB4B-4083-A76B-CD8E9DF67218}" srcOrd="1" destOrd="0" presId="urn:microsoft.com/office/officeart/2008/layout/LinedList"/>
    <dgm:cxn modelId="{E348F7D6-90BF-4693-90FD-A9ECCB4D6700}" type="presParOf" srcId="{7A453DF4-BB4B-4083-A76B-CD8E9DF67218}" destId="{F3BA87A6-CBC6-4755-BF77-72BBA6C5E041}" srcOrd="0" destOrd="0" presId="urn:microsoft.com/office/officeart/2008/layout/LinedList"/>
    <dgm:cxn modelId="{E09BC6A7-E6E8-461F-9378-2DC2FB63E2CA}" type="presParOf" srcId="{7A453DF4-BB4B-4083-A76B-CD8E9DF67218}" destId="{23D6BB5A-B034-446A-A8FE-215BE07AE509}" srcOrd="1" destOrd="0" presId="urn:microsoft.com/office/officeart/2008/layout/LinedList"/>
    <dgm:cxn modelId="{6BF30263-E083-4E9F-A3E5-B902CAEB1862}" type="presParOf" srcId="{70B26773-19FC-47CE-A15E-317982A041DE}" destId="{6FE350FC-A95F-4312-A6BE-2FCD37A1E8C3}" srcOrd="2" destOrd="0" presId="urn:microsoft.com/office/officeart/2008/layout/LinedList"/>
    <dgm:cxn modelId="{A3CA4247-3137-4A39-B2A7-87BEB050A211}" type="presParOf" srcId="{70B26773-19FC-47CE-A15E-317982A041DE}" destId="{FCF3DFB7-C673-47D6-8E81-10667CA4393B}" srcOrd="3" destOrd="0" presId="urn:microsoft.com/office/officeart/2008/layout/LinedList"/>
    <dgm:cxn modelId="{8BFBBB80-35DC-47F7-AD28-D64480DD2F89}" type="presParOf" srcId="{FCF3DFB7-C673-47D6-8E81-10667CA4393B}" destId="{961BBC2B-B014-4709-8DA8-8F70F7002617}" srcOrd="0" destOrd="0" presId="urn:microsoft.com/office/officeart/2008/layout/LinedList"/>
    <dgm:cxn modelId="{0E96411F-A6B8-4423-B2E4-B3541FED596F}" type="presParOf" srcId="{FCF3DFB7-C673-47D6-8E81-10667CA4393B}" destId="{DC2BE4DE-3107-4E33-81ED-FCAA7E5FAA8B}" srcOrd="1" destOrd="0" presId="urn:microsoft.com/office/officeart/2008/layout/LinedList"/>
    <dgm:cxn modelId="{86904DE8-B3C3-4D35-905F-50500927A627}" type="presParOf" srcId="{70B26773-19FC-47CE-A15E-317982A041DE}" destId="{05E1B18F-56BD-4EB8-91F4-3BC3CA89D6B4}" srcOrd="4" destOrd="0" presId="urn:microsoft.com/office/officeart/2008/layout/LinedList"/>
    <dgm:cxn modelId="{CF9A7FAF-85B9-490D-906E-459076E83F53}" type="presParOf" srcId="{70B26773-19FC-47CE-A15E-317982A041DE}" destId="{75F766C9-977D-4D8B-B724-73D23F3698A4}" srcOrd="5" destOrd="0" presId="urn:microsoft.com/office/officeart/2008/layout/LinedList"/>
    <dgm:cxn modelId="{0C7019A1-5A71-4151-B515-4ADC544B41EB}" type="presParOf" srcId="{75F766C9-977D-4D8B-B724-73D23F3698A4}" destId="{1105BA00-3ECD-4072-B137-649C4BF65789}" srcOrd="0" destOrd="0" presId="urn:microsoft.com/office/officeart/2008/layout/LinedList"/>
    <dgm:cxn modelId="{CFC4810D-B7FC-4434-85FD-429414D4BE9A}" type="presParOf" srcId="{75F766C9-977D-4D8B-B724-73D23F3698A4}" destId="{3DE721ED-6ECD-451D-8AF6-CE0F66ECCE37}" srcOrd="1" destOrd="0" presId="urn:microsoft.com/office/officeart/2008/layout/LinedList"/>
    <dgm:cxn modelId="{B8601A71-68A4-480F-B0D3-232BBBEE4086}" type="presParOf" srcId="{70B26773-19FC-47CE-A15E-317982A041DE}" destId="{B22C78EA-DF1A-4D55-B64D-FAAC968CC583}" srcOrd="6" destOrd="0" presId="urn:microsoft.com/office/officeart/2008/layout/LinedList"/>
    <dgm:cxn modelId="{28D056C6-FB32-4C4A-8FBB-0546175AE82A}" type="presParOf" srcId="{70B26773-19FC-47CE-A15E-317982A041DE}" destId="{AD0D4EBE-B0E2-4691-8FE3-8A1A455A7455}" srcOrd="7" destOrd="0" presId="urn:microsoft.com/office/officeart/2008/layout/LinedList"/>
    <dgm:cxn modelId="{E141377E-5903-4119-BAD0-B51A899D573E}" type="presParOf" srcId="{AD0D4EBE-B0E2-4691-8FE3-8A1A455A7455}" destId="{876AEE67-8FAD-4634-AB68-B3B062E52CAD}" srcOrd="0" destOrd="0" presId="urn:microsoft.com/office/officeart/2008/layout/LinedList"/>
    <dgm:cxn modelId="{394EB96C-0ABE-4F65-8779-08B56D19C0EA}" type="presParOf" srcId="{AD0D4EBE-B0E2-4691-8FE3-8A1A455A7455}" destId="{B5C1F954-93FF-4FD0-8980-80E0E8B5EDD4}" srcOrd="1" destOrd="0" presId="urn:microsoft.com/office/officeart/2008/layout/LinedList"/>
    <dgm:cxn modelId="{15990E40-D4C2-4388-91E7-AEDD58EDBAC7}" type="presParOf" srcId="{70B26773-19FC-47CE-A15E-317982A041DE}" destId="{0BC35FDF-C2BC-45EC-92C7-B648590CA290}" srcOrd="8" destOrd="0" presId="urn:microsoft.com/office/officeart/2008/layout/LinedList"/>
    <dgm:cxn modelId="{9D0B637D-4F06-40FC-A762-37CBDB4BC785}" type="presParOf" srcId="{70B26773-19FC-47CE-A15E-317982A041DE}" destId="{635B01AA-CB48-447A-8EF7-2B381F1E0F03}" srcOrd="9" destOrd="0" presId="urn:microsoft.com/office/officeart/2008/layout/LinedList"/>
    <dgm:cxn modelId="{226A0BEE-4633-44E8-9753-C4CE600C4370}" type="presParOf" srcId="{635B01AA-CB48-447A-8EF7-2B381F1E0F03}" destId="{8D14A82D-7DE8-4BCE-834F-243A994CD1F6}" srcOrd="0" destOrd="0" presId="urn:microsoft.com/office/officeart/2008/layout/LinedList"/>
    <dgm:cxn modelId="{08E9C9DD-F1D8-473F-A7AB-A2DBC4466862}" type="presParOf" srcId="{635B01AA-CB48-447A-8EF7-2B381F1E0F03}" destId="{8AFC7075-0FBE-4CF7-A82E-3AB084CD1A9A}" srcOrd="1" destOrd="0" presId="urn:microsoft.com/office/officeart/2008/layout/LinedList"/>
    <dgm:cxn modelId="{7C332B60-5767-413D-9442-FC160CB43515}" type="presParOf" srcId="{70B26773-19FC-47CE-A15E-317982A041DE}" destId="{B921A641-E2E8-4F37-BEDB-7A57778312CD}" srcOrd="10" destOrd="0" presId="urn:microsoft.com/office/officeart/2008/layout/LinedList"/>
    <dgm:cxn modelId="{569A4F95-30A5-4817-9170-35D05EDCC1DB}" type="presParOf" srcId="{70B26773-19FC-47CE-A15E-317982A041DE}" destId="{7620C8A5-1287-4407-B58A-F75553E487C3}" srcOrd="11" destOrd="0" presId="urn:microsoft.com/office/officeart/2008/layout/LinedList"/>
    <dgm:cxn modelId="{B8ED7147-01BA-4885-863C-E1FB1E30EBBF}" type="presParOf" srcId="{7620C8A5-1287-4407-B58A-F75553E487C3}" destId="{331C15BC-5283-4BCB-A5F9-E1F6662D89C7}" srcOrd="0" destOrd="0" presId="urn:microsoft.com/office/officeart/2008/layout/LinedList"/>
    <dgm:cxn modelId="{7DCB31EE-AEEE-485E-8756-8F5EC320A7F8}" type="presParOf" srcId="{7620C8A5-1287-4407-B58A-F75553E487C3}" destId="{6B92F6DC-1290-4B96-84D9-2B9E0F53482B}" srcOrd="1" destOrd="0" presId="urn:microsoft.com/office/officeart/2008/layout/LinedList"/>
    <dgm:cxn modelId="{176FF4B3-DF99-43F5-88DE-28580860524B}" type="presParOf" srcId="{70B26773-19FC-47CE-A15E-317982A041DE}" destId="{38F3F136-9E4E-4CD7-A3C8-81338470725F}" srcOrd="12" destOrd="0" presId="urn:microsoft.com/office/officeart/2008/layout/LinedList"/>
    <dgm:cxn modelId="{11622C6D-1CD5-43A1-91AB-94238BB63AE2}" type="presParOf" srcId="{70B26773-19FC-47CE-A15E-317982A041DE}" destId="{DD1208C5-ED0A-4F44-BDE1-299485418E66}" srcOrd="13" destOrd="0" presId="urn:microsoft.com/office/officeart/2008/layout/LinedList"/>
    <dgm:cxn modelId="{913B15E8-80C2-481F-9204-D9AEDB2D1E99}" type="presParOf" srcId="{DD1208C5-ED0A-4F44-BDE1-299485418E66}" destId="{9D182430-EC87-44FB-98D9-C453809C00A8}" srcOrd="0" destOrd="0" presId="urn:microsoft.com/office/officeart/2008/layout/LinedList"/>
    <dgm:cxn modelId="{2B277B7E-DB47-443D-93F4-946E5A33769E}" type="presParOf" srcId="{DD1208C5-ED0A-4F44-BDE1-299485418E66}" destId="{016182B1-26ED-49B8-97C0-91713C2EAAC6}" srcOrd="1" destOrd="0" presId="urn:microsoft.com/office/officeart/2008/layout/LinedList"/>
    <dgm:cxn modelId="{9DD29FEE-E4A0-4AF2-B307-43635B8526B3}" type="presParOf" srcId="{70B26773-19FC-47CE-A15E-317982A041DE}" destId="{C2E8EEA6-41F4-452B-9446-EF05EAA55307}" srcOrd="14" destOrd="0" presId="urn:microsoft.com/office/officeart/2008/layout/LinedList"/>
    <dgm:cxn modelId="{FDF87B9A-3479-438A-9551-EB18A76CBE3A}" type="presParOf" srcId="{70B26773-19FC-47CE-A15E-317982A041DE}" destId="{F379CA01-419C-4055-B2DD-97FDEB7376D4}" srcOrd="15" destOrd="0" presId="urn:microsoft.com/office/officeart/2008/layout/LinedList"/>
    <dgm:cxn modelId="{79917FB3-F85D-4166-9056-619ECC8AFF78}" type="presParOf" srcId="{F379CA01-419C-4055-B2DD-97FDEB7376D4}" destId="{45DBA365-56A9-4F2D-AB99-0A31CC49D589}" srcOrd="0" destOrd="0" presId="urn:microsoft.com/office/officeart/2008/layout/LinedList"/>
    <dgm:cxn modelId="{1ADBDB8D-1D56-4BC0-A9AF-FA94D80E133A}" type="presParOf" srcId="{F379CA01-419C-4055-B2DD-97FDEB7376D4}" destId="{83F0E089-A546-437D-865E-DDC0601CD784}" srcOrd="1" destOrd="0" presId="urn:microsoft.com/office/officeart/2008/layout/LinedList"/>
    <dgm:cxn modelId="{95FF488E-B2D5-4DFB-BAF8-28C918F091D5}" type="presParOf" srcId="{70B26773-19FC-47CE-A15E-317982A041DE}" destId="{4B7AA2CE-4786-45AF-9EC6-6F8514769202}" srcOrd="16" destOrd="0" presId="urn:microsoft.com/office/officeart/2008/layout/LinedList"/>
    <dgm:cxn modelId="{3CE6DB0F-5B7F-42A5-BB3F-04F584B4AD37}" type="presParOf" srcId="{70B26773-19FC-47CE-A15E-317982A041DE}" destId="{FAD39E3C-3CEF-49C4-893F-69E07277A85F}" srcOrd="17" destOrd="0" presId="urn:microsoft.com/office/officeart/2008/layout/LinedList"/>
    <dgm:cxn modelId="{D4EBB80E-78E3-4925-9550-580C5D293139}" type="presParOf" srcId="{FAD39E3C-3CEF-49C4-893F-69E07277A85F}" destId="{3901C75E-B5BE-48DD-99C5-10BEE19DBB8D}" srcOrd="0" destOrd="0" presId="urn:microsoft.com/office/officeart/2008/layout/LinedList"/>
    <dgm:cxn modelId="{C95B1270-C5E8-4897-9DC2-8C1E0FDF5DED}" type="presParOf" srcId="{FAD39E3C-3CEF-49C4-893F-69E07277A85F}" destId="{9D229BD5-6686-47EE-A8A7-533C82612A12}" srcOrd="1" destOrd="0" presId="urn:microsoft.com/office/officeart/2008/layout/LinedList"/>
    <dgm:cxn modelId="{E9FB2B17-5861-49AE-AB41-909BE47E4E8A}" type="presParOf" srcId="{70B26773-19FC-47CE-A15E-317982A041DE}" destId="{820953B6-6F03-4C6C-A3A6-B4D8941DD206}" srcOrd="18" destOrd="0" presId="urn:microsoft.com/office/officeart/2008/layout/LinedList"/>
    <dgm:cxn modelId="{4C7FC2AC-B422-4BA4-BF5C-76134E721D3F}" type="presParOf" srcId="{70B26773-19FC-47CE-A15E-317982A041DE}" destId="{D0E93C7D-B429-4867-8101-6EDB5513A18A}" srcOrd="19" destOrd="0" presId="urn:microsoft.com/office/officeart/2008/layout/LinedList"/>
    <dgm:cxn modelId="{63ADD065-EBD4-4F9C-ACDB-DD2CEA087CE6}" type="presParOf" srcId="{D0E93C7D-B429-4867-8101-6EDB5513A18A}" destId="{6447E2AC-2EB3-4218-A741-C8657A176ECD}" srcOrd="0" destOrd="0" presId="urn:microsoft.com/office/officeart/2008/layout/LinedList"/>
    <dgm:cxn modelId="{494D4996-4AC2-4D5D-BC5B-EC971D7A5B9C}" type="presParOf" srcId="{D0E93C7D-B429-4867-8101-6EDB5513A18A}" destId="{8CBC8E38-0E0D-479C-8DA1-4E4697EEDBC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852CDB-D0B6-4AC4-92FF-4E8C5369527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949B793-8E19-4DDC-81BC-43777643A13B}">
      <dgm:prSet/>
      <dgm:spPr/>
      <dgm:t>
        <a:bodyPr/>
        <a:lstStyle/>
        <a:p>
          <a:endParaRPr lang="en-US" i="1" dirty="0">
            <a:latin typeface="Sitka Text Semibold"/>
          </a:endParaRPr>
        </a:p>
      </dgm:t>
    </dgm:pt>
    <dgm:pt modelId="{DF9FAEED-9423-4423-9FBA-0C67C301BC7C}" type="parTrans" cxnId="{D375899C-2737-4ABE-9891-5A142B4A5AD2}">
      <dgm:prSet/>
      <dgm:spPr/>
      <dgm:t>
        <a:bodyPr/>
        <a:lstStyle/>
        <a:p>
          <a:endParaRPr lang="en-US"/>
        </a:p>
      </dgm:t>
    </dgm:pt>
    <dgm:pt modelId="{C679841C-D845-4570-ACC3-25E9047FF1AD}" type="sibTrans" cxnId="{D375899C-2737-4ABE-9891-5A142B4A5AD2}">
      <dgm:prSet/>
      <dgm:spPr/>
      <dgm:t>
        <a:bodyPr/>
        <a:lstStyle/>
        <a:p>
          <a:endParaRPr lang="en-US"/>
        </a:p>
      </dgm:t>
    </dgm:pt>
    <dgm:pt modelId="{6E32F9D1-6F1E-4AE9-9EAD-33F11A41DD22}">
      <dgm:prSet/>
      <dgm:spPr/>
      <dgm:t>
        <a:bodyPr/>
        <a:lstStyle/>
        <a:p>
          <a:pPr algn="ctr"/>
          <a:r>
            <a:rPr lang="en-US" b="1" i="1" dirty="0">
              <a:latin typeface="Sitka Text Semibold"/>
            </a:rPr>
            <a:t>1.  Authorization</a:t>
          </a:r>
        </a:p>
        <a:p>
          <a:pPr algn="ctr"/>
          <a:r>
            <a:rPr lang="en-US" b="1" i="1" dirty="0">
              <a:latin typeface="Sitka Text Semibold"/>
            </a:rPr>
            <a:t>    </a:t>
          </a:r>
          <a:r>
            <a:rPr lang="en-US" b="1" i="1" dirty="0" err="1">
              <a:latin typeface="Sitka Text Semibold"/>
            </a:rPr>
            <a:t>Microservice</a:t>
          </a:r>
          <a:endParaRPr lang="en-US" i="1" dirty="0">
            <a:latin typeface="Sitka Text Semibold"/>
          </a:endParaRPr>
        </a:p>
      </dgm:t>
    </dgm:pt>
    <dgm:pt modelId="{FD7348F2-A0A2-4743-A869-DE3F75994816}" type="parTrans" cxnId="{76EB2DAD-E03A-420A-85E0-005DE6B15F0E}">
      <dgm:prSet/>
      <dgm:spPr/>
      <dgm:t>
        <a:bodyPr/>
        <a:lstStyle/>
        <a:p>
          <a:endParaRPr lang="en-US"/>
        </a:p>
      </dgm:t>
    </dgm:pt>
    <dgm:pt modelId="{46C06B32-4003-43D2-A378-C7364E347FD0}" type="sibTrans" cxnId="{76EB2DAD-E03A-420A-85E0-005DE6B15F0E}">
      <dgm:prSet/>
      <dgm:spPr/>
      <dgm:t>
        <a:bodyPr/>
        <a:lstStyle/>
        <a:p>
          <a:endParaRPr lang="en-US"/>
        </a:p>
      </dgm:t>
    </dgm:pt>
    <dgm:pt modelId="{2C325660-313E-4703-987C-117C70E4333B}">
      <dgm:prSet/>
      <dgm:spPr/>
      <dgm:t>
        <a:bodyPr/>
        <a:lstStyle/>
        <a:p>
          <a:pPr algn="l"/>
          <a:r>
            <a:rPr lang="en-US" b="1" i="1" dirty="0">
              <a:latin typeface="Sitka Text Semibold"/>
            </a:rPr>
            <a:t>2. Medicine Stock</a:t>
          </a:r>
        </a:p>
        <a:p>
          <a:pPr algn="l"/>
          <a:r>
            <a:rPr lang="en-US" b="1" i="1" dirty="0">
              <a:latin typeface="Sitka Text Semibold"/>
            </a:rPr>
            <a:t>    </a:t>
          </a:r>
          <a:r>
            <a:rPr lang="en-US" b="1" i="1" dirty="0" err="1">
              <a:latin typeface="Sitka Text Semibold"/>
            </a:rPr>
            <a:t>Microservice</a:t>
          </a:r>
          <a:endParaRPr lang="en-US" i="1" dirty="0">
            <a:latin typeface="Sitka Text Semibold"/>
          </a:endParaRPr>
        </a:p>
      </dgm:t>
    </dgm:pt>
    <dgm:pt modelId="{E0C1D73B-1A28-497B-B0FF-6B87F921A981}" type="parTrans" cxnId="{9385D94A-78E9-431C-AA07-727F37EFAF67}">
      <dgm:prSet/>
      <dgm:spPr/>
      <dgm:t>
        <a:bodyPr/>
        <a:lstStyle/>
        <a:p>
          <a:endParaRPr lang="en-US"/>
        </a:p>
      </dgm:t>
    </dgm:pt>
    <dgm:pt modelId="{A156C9F4-410E-44F7-AB10-34FF959B208A}" type="sibTrans" cxnId="{9385D94A-78E9-431C-AA07-727F37EFAF67}">
      <dgm:prSet/>
      <dgm:spPr/>
      <dgm:t>
        <a:bodyPr/>
        <a:lstStyle/>
        <a:p>
          <a:endParaRPr lang="en-US"/>
        </a:p>
      </dgm:t>
    </dgm:pt>
    <dgm:pt modelId="{95F3468B-40A0-4C4E-AB3C-3BD881208A0C}">
      <dgm:prSet/>
      <dgm:spPr/>
      <dgm:t>
        <a:bodyPr/>
        <a:lstStyle/>
        <a:p>
          <a:pPr algn="ctr"/>
          <a:r>
            <a:rPr lang="en-US" b="1" i="1" dirty="0">
              <a:latin typeface="Sitka Text Semibold"/>
            </a:rPr>
            <a:t>3. Medical Representative</a:t>
          </a:r>
        </a:p>
        <a:p>
          <a:pPr algn="ctr"/>
          <a:r>
            <a:rPr lang="en-US" b="1" i="1" dirty="0">
              <a:latin typeface="Sitka Text Semibold"/>
            </a:rPr>
            <a:t> </a:t>
          </a:r>
          <a:r>
            <a:rPr lang="en-US" b="1" i="1" dirty="0" err="1">
              <a:latin typeface="Sitka Text Semibold"/>
            </a:rPr>
            <a:t>Microservice</a:t>
          </a:r>
          <a:endParaRPr lang="en-US" i="1" dirty="0">
            <a:latin typeface="Sitka Text Semibold"/>
          </a:endParaRPr>
        </a:p>
      </dgm:t>
    </dgm:pt>
    <dgm:pt modelId="{A4BE515B-9159-4A76-A8F8-7A4A8B61012D}" type="parTrans" cxnId="{5326C4F2-72DC-49FF-8AAD-E0BC6EF6DACB}">
      <dgm:prSet/>
      <dgm:spPr/>
      <dgm:t>
        <a:bodyPr/>
        <a:lstStyle/>
        <a:p>
          <a:endParaRPr lang="en-US"/>
        </a:p>
      </dgm:t>
    </dgm:pt>
    <dgm:pt modelId="{BC9BB119-21B8-4850-AC69-C2015E9EB09B}" type="sibTrans" cxnId="{5326C4F2-72DC-49FF-8AAD-E0BC6EF6DACB}">
      <dgm:prSet/>
      <dgm:spPr/>
      <dgm:t>
        <a:bodyPr/>
        <a:lstStyle/>
        <a:p>
          <a:endParaRPr lang="en-US"/>
        </a:p>
      </dgm:t>
    </dgm:pt>
    <dgm:pt modelId="{16098A18-E59E-4F14-B1E4-FC2E65F43ABE}">
      <dgm:prSet/>
      <dgm:spPr/>
      <dgm:t>
        <a:bodyPr/>
        <a:lstStyle/>
        <a:p>
          <a:pPr algn="ctr"/>
          <a:r>
            <a:rPr lang="en-US" b="1" i="1" dirty="0">
              <a:latin typeface="Sitka Text Semibold"/>
            </a:rPr>
            <a:t>4. Pharmacy Supply</a:t>
          </a:r>
        </a:p>
        <a:p>
          <a:pPr algn="ctr"/>
          <a:r>
            <a:rPr lang="en-US" b="1" i="1" dirty="0">
              <a:latin typeface="Sitka Text Semibold"/>
            </a:rPr>
            <a:t>   </a:t>
          </a:r>
          <a:r>
            <a:rPr lang="en-US" b="1" i="1" dirty="0" err="1">
              <a:latin typeface="Sitka Text Semibold"/>
            </a:rPr>
            <a:t>Microservice</a:t>
          </a:r>
          <a:endParaRPr lang="en-US" i="1" dirty="0">
            <a:latin typeface="Sitka Text Semibold"/>
          </a:endParaRPr>
        </a:p>
      </dgm:t>
    </dgm:pt>
    <dgm:pt modelId="{C2DB66EA-9154-41AF-AAFE-B102AB799C81}" type="parTrans" cxnId="{0AF30067-7AAA-462A-B21D-66FE4FC17992}">
      <dgm:prSet/>
      <dgm:spPr/>
      <dgm:t>
        <a:bodyPr/>
        <a:lstStyle/>
        <a:p>
          <a:endParaRPr lang="en-US"/>
        </a:p>
      </dgm:t>
    </dgm:pt>
    <dgm:pt modelId="{E8604E5F-DCFE-442F-B9AF-8535329EC1C7}" type="sibTrans" cxnId="{0AF30067-7AAA-462A-B21D-66FE4FC17992}">
      <dgm:prSet/>
      <dgm:spPr/>
      <dgm:t>
        <a:bodyPr/>
        <a:lstStyle/>
        <a:p>
          <a:endParaRPr lang="en-US"/>
        </a:p>
      </dgm:t>
    </dgm:pt>
    <dgm:pt modelId="{F35A284D-EAAD-42C2-9B18-601EF0CB83DC}" type="pres">
      <dgm:prSet presAssocID="{C1852CDB-D0B6-4AC4-92FF-4E8C53695271}" presName="vert0" presStyleCnt="0">
        <dgm:presLayoutVars>
          <dgm:dir/>
          <dgm:animOne val="branch"/>
          <dgm:animLvl val="lvl"/>
        </dgm:presLayoutVars>
      </dgm:prSet>
      <dgm:spPr/>
      <dgm:t>
        <a:bodyPr/>
        <a:lstStyle/>
        <a:p>
          <a:endParaRPr lang="en-US"/>
        </a:p>
      </dgm:t>
    </dgm:pt>
    <dgm:pt modelId="{F2E09276-29AA-4C31-9A91-BFB90A79446A}" type="pres">
      <dgm:prSet presAssocID="{4949B793-8E19-4DDC-81BC-43777643A13B}" presName="thickLine" presStyleLbl="alignNode1" presStyleIdx="0" presStyleCnt="1" custLinFactNeighborY="0"/>
      <dgm:spPr/>
    </dgm:pt>
    <dgm:pt modelId="{58BDF0FA-5049-4B10-8260-E50F806E6B88}" type="pres">
      <dgm:prSet presAssocID="{4949B793-8E19-4DDC-81BC-43777643A13B}" presName="horz1" presStyleCnt="0"/>
      <dgm:spPr/>
    </dgm:pt>
    <dgm:pt modelId="{1F808897-2990-4570-914E-AD9B0B373441}" type="pres">
      <dgm:prSet presAssocID="{4949B793-8E19-4DDC-81BC-43777643A13B}" presName="tx1" presStyleLbl="revTx" presStyleIdx="0" presStyleCnt="5"/>
      <dgm:spPr/>
      <dgm:t>
        <a:bodyPr/>
        <a:lstStyle/>
        <a:p>
          <a:endParaRPr lang="en-US"/>
        </a:p>
      </dgm:t>
    </dgm:pt>
    <dgm:pt modelId="{C830C608-B634-4787-BE5C-CFADF8E659C6}" type="pres">
      <dgm:prSet presAssocID="{4949B793-8E19-4DDC-81BC-43777643A13B}" presName="vert1" presStyleCnt="0"/>
      <dgm:spPr/>
    </dgm:pt>
    <dgm:pt modelId="{CB669DFC-8E3D-4A55-97E1-2ADCE04E451C}" type="pres">
      <dgm:prSet presAssocID="{6E32F9D1-6F1E-4AE9-9EAD-33F11A41DD22}" presName="vertSpace2a" presStyleCnt="0"/>
      <dgm:spPr/>
    </dgm:pt>
    <dgm:pt modelId="{8DFAD4FC-3D92-438D-8969-B1A00C60FABF}" type="pres">
      <dgm:prSet presAssocID="{6E32F9D1-6F1E-4AE9-9EAD-33F11A41DD22}" presName="horz2" presStyleCnt="0"/>
      <dgm:spPr/>
    </dgm:pt>
    <dgm:pt modelId="{BEAFF10E-9270-4775-BA00-D54893267905}" type="pres">
      <dgm:prSet presAssocID="{6E32F9D1-6F1E-4AE9-9EAD-33F11A41DD22}" presName="horzSpace2" presStyleCnt="0"/>
      <dgm:spPr/>
    </dgm:pt>
    <dgm:pt modelId="{C71B2F5E-3388-457E-9831-D49D947BDA4F}" type="pres">
      <dgm:prSet presAssocID="{6E32F9D1-6F1E-4AE9-9EAD-33F11A41DD22}" presName="tx2" presStyleLbl="revTx" presStyleIdx="1" presStyleCnt="5" custLinFactNeighborX="-23658" custLinFactNeighborY="2103"/>
      <dgm:spPr/>
      <dgm:t>
        <a:bodyPr/>
        <a:lstStyle/>
        <a:p>
          <a:endParaRPr lang="en-US"/>
        </a:p>
      </dgm:t>
    </dgm:pt>
    <dgm:pt modelId="{A4D7F6EE-19E4-4D65-B133-F3889FA26658}" type="pres">
      <dgm:prSet presAssocID="{6E32F9D1-6F1E-4AE9-9EAD-33F11A41DD22}" presName="vert2" presStyleCnt="0"/>
      <dgm:spPr/>
    </dgm:pt>
    <dgm:pt modelId="{4F8EED92-E1D2-484A-8A9E-DD79760EC146}" type="pres">
      <dgm:prSet presAssocID="{6E32F9D1-6F1E-4AE9-9EAD-33F11A41DD22}" presName="thinLine2b" presStyleLbl="callout" presStyleIdx="0" presStyleCnt="4" custLinFactNeighborX="-14406" custLinFactNeighborY="36472"/>
      <dgm:spPr/>
    </dgm:pt>
    <dgm:pt modelId="{7103EB5B-79B4-446A-B02D-60EF12A7BD4A}" type="pres">
      <dgm:prSet presAssocID="{6E32F9D1-6F1E-4AE9-9EAD-33F11A41DD22}" presName="vertSpace2b" presStyleCnt="0"/>
      <dgm:spPr/>
    </dgm:pt>
    <dgm:pt modelId="{90781499-7F3F-4E34-9C8C-236C5CDC914B}" type="pres">
      <dgm:prSet presAssocID="{2C325660-313E-4703-987C-117C70E4333B}" presName="horz2" presStyleCnt="0"/>
      <dgm:spPr/>
    </dgm:pt>
    <dgm:pt modelId="{B7E84498-06D2-499E-B549-36BC167131C8}" type="pres">
      <dgm:prSet presAssocID="{2C325660-313E-4703-987C-117C70E4333B}" presName="horzSpace2" presStyleCnt="0"/>
      <dgm:spPr/>
    </dgm:pt>
    <dgm:pt modelId="{2DD3DCE3-ABA9-42F7-90D6-0182487D8138}" type="pres">
      <dgm:prSet presAssocID="{2C325660-313E-4703-987C-117C70E4333B}" presName="tx2" presStyleLbl="revTx" presStyleIdx="2" presStyleCnt="5" custLinFactNeighborX="-7901" custLinFactNeighborY="6663"/>
      <dgm:spPr/>
      <dgm:t>
        <a:bodyPr/>
        <a:lstStyle/>
        <a:p>
          <a:endParaRPr lang="en-US"/>
        </a:p>
      </dgm:t>
    </dgm:pt>
    <dgm:pt modelId="{90D8D7D9-9742-4936-A94F-3D18E4045B97}" type="pres">
      <dgm:prSet presAssocID="{2C325660-313E-4703-987C-117C70E4333B}" presName="vert2" presStyleCnt="0"/>
      <dgm:spPr/>
    </dgm:pt>
    <dgm:pt modelId="{528EB7A8-2F87-436F-8288-CA9D31D9D080}" type="pres">
      <dgm:prSet presAssocID="{2C325660-313E-4703-987C-117C70E4333B}" presName="thinLine2b" presStyleLbl="callout" presStyleIdx="1" presStyleCnt="4" custLinFactNeighborX="-13413" custLinFactNeighborY="-20516"/>
      <dgm:spPr/>
    </dgm:pt>
    <dgm:pt modelId="{017F55B2-6CA8-46AE-A373-ABDF05F2AA00}" type="pres">
      <dgm:prSet presAssocID="{2C325660-313E-4703-987C-117C70E4333B}" presName="vertSpace2b" presStyleCnt="0"/>
      <dgm:spPr/>
    </dgm:pt>
    <dgm:pt modelId="{FFEC9D98-650A-44E8-923C-62D4BF9C292B}" type="pres">
      <dgm:prSet presAssocID="{95F3468B-40A0-4C4E-AB3C-3BD881208A0C}" presName="horz2" presStyleCnt="0"/>
      <dgm:spPr/>
    </dgm:pt>
    <dgm:pt modelId="{7E2DA903-ED97-4ED4-B070-1E1AD9AB8C35}" type="pres">
      <dgm:prSet presAssocID="{95F3468B-40A0-4C4E-AB3C-3BD881208A0C}" presName="horzSpace2" presStyleCnt="0"/>
      <dgm:spPr/>
    </dgm:pt>
    <dgm:pt modelId="{E9C97203-FACD-4DB1-8463-46B3AF6553A9}" type="pres">
      <dgm:prSet presAssocID="{95F3468B-40A0-4C4E-AB3C-3BD881208A0C}" presName="tx2" presStyleLbl="revTx" presStyleIdx="3" presStyleCnt="5" custLinFactNeighborX="-9266" custLinFactNeighborY="85"/>
      <dgm:spPr/>
      <dgm:t>
        <a:bodyPr/>
        <a:lstStyle/>
        <a:p>
          <a:endParaRPr lang="en-US"/>
        </a:p>
      </dgm:t>
    </dgm:pt>
    <dgm:pt modelId="{E278DA79-A0B5-4253-A904-7528C2681C01}" type="pres">
      <dgm:prSet presAssocID="{95F3468B-40A0-4C4E-AB3C-3BD881208A0C}" presName="vert2" presStyleCnt="0"/>
      <dgm:spPr/>
    </dgm:pt>
    <dgm:pt modelId="{18FEAC1C-1A82-4D59-9902-D3213716BFAD}" type="pres">
      <dgm:prSet presAssocID="{95F3468B-40A0-4C4E-AB3C-3BD881208A0C}" presName="thinLine2b" presStyleLbl="callout" presStyleIdx="2" presStyleCnt="4" custLinFactNeighborX="-12916" custLinFactNeighborY="72946"/>
      <dgm:spPr/>
    </dgm:pt>
    <dgm:pt modelId="{94B05BAC-E7D0-4D23-B8A7-5C9D4560E476}" type="pres">
      <dgm:prSet presAssocID="{95F3468B-40A0-4C4E-AB3C-3BD881208A0C}" presName="vertSpace2b" presStyleCnt="0"/>
      <dgm:spPr/>
    </dgm:pt>
    <dgm:pt modelId="{BFD05B94-D4B0-4E2E-B7BB-F444AA225964}" type="pres">
      <dgm:prSet presAssocID="{16098A18-E59E-4F14-B1E4-FC2E65F43ABE}" presName="horz2" presStyleCnt="0"/>
      <dgm:spPr/>
    </dgm:pt>
    <dgm:pt modelId="{4611B52D-E157-4A7E-9F57-04B6BDF79987}" type="pres">
      <dgm:prSet presAssocID="{16098A18-E59E-4F14-B1E4-FC2E65F43ABE}" presName="horzSpace2" presStyleCnt="0"/>
      <dgm:spPr/>
    </dgm:pt>
    <dgm:pt modelId="{0DFB60BF-9211-4DA3-A2F9-E83A61324C58}" type="pres">
      <dgm:prSet presAssocID="{16098A18-E59E-4F14-B1E4-FC2E65F43ABE}" presName="tx2" presStyleLbl="revTx" presStyleIdx="4" presStyleCnt="5" custLinFactNeighborX="-20458" custLinFactNeighborY="5338"/>
      <dgm:spPr/>
      <dgm:t>
        <a:bodyPr/>
        <a:lstStyle/>
        <a:p>
          <a:endParaRPr lang="en-US"/>
        </a:p>
      </dgm:t>
    </dgm:pt>
    <dgm:pt modelId="{7AAF9398-EB95-4512-B074-E1FF99347F76}" type="pres">
      <dgm:prSet presAssocID="{16098A18-E59E-4F14-B1E4-FC2E65F43ABE}" presName="vert2" presStyleCnt="0"/>
      <dgm:spPr/>
    </dgm:pt>
    <dgm:pt modelId="{7D42721E-0516-4B4B-874E-03495717A67F}" type="pres">
      <dgm:prSet presAssocID="{16098A18-E59E-4F14-B1E4-FC2E65F43ABE}" presName="thinLine2b" presStyleLbl="callout" presStyleIdx="3" presStyleCnt="4" custLinFactY="8169" custLinFactNeighborX="-14213" custLinFactNeighborY="100000"/>
      <dgm:spPr/>
    </dgm:pt>
    <dgm:pt modelId="{BE900DC4-6656-4C4F-987D-A6FADD78A582}" type="pres">
      <dgm:prSet presAssocID="{16098A18-E59E-4F14-B1E4-FC2E65F43ABE}" presName="vertSpace2b" presStyleCnt="0"/>
      <dgm:spPr/>
    </dgm:pt>
  </dgm:ptLst>
  <dgm:cxnLst>
    <dgm:cxn modelId="{EC5457A9-E5D6-468E-926A-77B87DEDBCB8}" type="presOf" srcId="{4949B793-8E19-4DDC-81BC-43777643A13B}" destId="{1F808897-2990-4570-914E-AD9B0B373441}" srcOrd="0" destOrd="0" presId="urn:microsoft.com/office/officeart/2008/layout/LinedList"/>
    <dgm:cxn modelId="{5326C4F2-72DC-49FF-8AAD-E0BC6EF6DACB}" srcId="{4949B793-8E19-4DDC-81BC-43777643A13B}" destId="{95F3468B-40A0-4C4E-AB3C-3BD881208A0C}" srcOrd="2" destOrd="0" parTransId="{A4BE515B-9159-4A76-A8F8-7A4A8B61012D}" sibTransId="{BC9BB119-21B8-4850-AC69-C2015E9EB09B}"/>
    <dgm:cxn modelId="{D375899C-2737-4ABE-9891-5A142B4A5AD2}" srcId="{C1852CDB-D0B6-4AC4-92FF-4E8C53695271}" destId="{4949B793-8E19-4DDC-81BC-43777643A13B}" srcOrd="0" destOrd="0" parTransId="{DF9FAEED-9423-4423-9FBA-0C67C301BC7C}" sibTransId="{C679841C-D845-4570-ACC3-25E9047FF1AD}"/>
    <dgm:cxn modelId="{7D0D588F-B0D9-4B5A-8B9E-6EF7C3F9731B}" type="presOf" srcId="{C1852CDB-D0B6-4AC4-92FF-4E8C53695271}" destId="{F35A284D-EAAD-42C2-9B18-601EF0CB83DC}" srcOrd="0" destOrd="0" presId="urn:microsoft.com/office/officeart/2008/layout/LinedList"/>
    <dgm:cxn modelId="{8DFA8996-F62F-4F7F-B214-E7090A879D2E}" type="presOf" srcId="{95F3468B-40A0-4C4E-AB3C-3BD881208A0C}" destId="{E9C97203-FACD-4DB1-8463-46B3AF6553A9}" srcOrd="0" destOrd="0" presId="urn:microsoft.com/office/officeart/2008/layout/LinedList"/>
    <dgm:cxn modelId="{D6064E5E-5D44-4879-8BDA-CE23300F8FAC}" type="presOf" srcId="{2C325660-313E-4703-987C-117C70E4333B}" destId="{2DD3DCE3-ABA9-42F7-90D6-0182487D8138}" srcOrd="0" destOrd="0" presId="urn:microsoft.com/office/officeart/2008/layout/LinedList"/>
    <dgm:cxn modelId="{ADDD8CD8-C9C7-413B-A8F4-3A7371AE4D06}" type="presOf" srcId="{16098A18-E59E-4F14-B1E4-FC2E65F43ABE}" destId="{0DFB60BF-9211-4DA3-A2F9-E83A61324C58}" srcOrd="0" destOrd="0" presId="urn:microsoft.com/office/officeart/2008/layout/LinedList"/>
    <dgm:cxn modelId="{9385D94A-78E9-431C-AA07-727F37EFAF67}" srcId="{4949B793-8E19-4DDC-81BC-43777643A13B}" destId="{2C325660-313E-4703-987C-117C70E4333B}" srcOrd="1" destOrd="0" parTransId="{E0C1D73B-1A28-497B-B0FF-6B87F921A981}" sibTransId="{A156C9F4-410E-44F7-AB10-34FF959B208A}"/>
    <dgm:cxn modelId="{A6E55034-24F2-4882-B51F-BD45EDDCD182}" type="presOf" srcId="{6E32F9D1-6F1E-4AE9-9EAD-33F11A41DD22}" destId="{C71B2F5E-3388-457E-9831-D49D947BDA4F}" srcOrd="0" destOrd="0" presId="urn:microsoft.com/office/officeart/2008/layout/LinedList"/>
    <dgm:cxn modelId="{0AF30067-7AAA-462A-B21D-66FE4FC17992}" srcId="{4949B793-8E19-4DDC-81BC-43777643A13B}" destId="{16098A18-E59E-4F14-B1E4-FC2E65F43ABE}" srcOrd="3" destOrd="0" parTransId="{C2DB66EA-9154-41AF-AAFE-B102AB799C81}" sibTransId="{E8604E5F-DCFE-442F-B9AF-8535329EC1C7}"/>
    <dgm:cxn modelId="{76EB2DAD-E03A-420A-85E0-005DE6B15F0E}" srcId="{4949B793-8E19-4DDC-81BC-43777643A13B}" destId="{6E32F9D1-6F1E-4AE9-9EAD-33F11A41DD22}" srcOrd="0" destOrd="0" parTransId="{FD7348F2-A0A2-4743-A869-DE3F75994816}" sibTransId="{46C06B32-4003-43D2-A378-C7364E347FD0}"/>
    <dgm:cxn modelId="{E0D2C870-3DD5-4EF7-A47F-4758DD787A04}" type="presParOf" srcId="{F35A284D-EAAD-42C2-9B18-601EF0CB83DC}" destId="{F2E09276-29AA-4C31-9A91-BFB90A79446A}" srcOrd="0" destOrd="0" presId="urn:microsoft.com/office/officeart/2008/layout/LinedList"/>
    <dgm:cxn modelId="{933BC82F-E78C-4110-8FCF-C83888773D2E}" type="presParOf" srcId="{F35A284D-EAAD-42C2-9B18-601EF0CB83DC}" destId="{58BDF0FA-5049-4B10-8260-E50F806E6B88}" srcOrd="1" destOrd="0" presId="urn:microsoft.com/office/officeart/2008/layout/LinedList"/>
    <dgm:cxn modelId="{821226AD-8CEE-489D-9CC0-84561F6EEFB9}" type="presParOf" srcId="{58BDF0FA-5049-4B10-8260-E50F806E6B88}" destId="{1F808897-2990-4570-914E-AD9B0B373441}" srcOrd="0" destOrd="0" presId="urn:microsoft.com/office/officeart/2008/layout/LinedList"/>
    <dgm:cxn modelId="{40EBB2F2-D89C-465C-B04F-5C42DB3F6359}" type="presParOf" srcId="{58BDF0FA-5049-4B10-8260-E50F806E6B88}" destId="{C830C608-B634-4787-BE5C-CFADF8E659C6}" srcOrd="1" destOrd="0" presId="urn:microsoft.com/office/officeart/2008/layout/LinedList"/>
    <dgm:cxn modelId="{ED1A2256-CC68-4669-B899-72BB4E631C14}" type="presParOf" srcId="{C830C608-B634-4787-BE5C-CFADF8E659C6}" destId="{CB669DFC-8E3D-4A55-97E1-2ADCE04E451C}" srcOrd="0" destOrd="0" presId="urn:microsoft.com/office/officeart/2008/layout/LinedList"/>
    <dgm:cxn modelId="{506ADB3E-8500-4E8F-A689-CBA9F629A5A6}" type="presParOf" srcId="{C830C608-B634-4787-BE5C-CFADF8E659C6}" destId="{8DFAD4FC-3D92-438D-8969-B1A00C60FABF}" srcOrd="1" destOrd="0" presId="urn:microsoft.com/office/officeart/2008/layout/LinedList"/>
    <dgm:cxn modelId="{9C3D952B-AF92-4885-A42F-7D946746B730}" type="presParOf" srcId="{8DFAD4FC-3D92-438D-8969-B1A00C60FABF}" destId="{BEAFF10E-9270-4775-BA00-D54893267905}" srcOrd="0" destOrd="0" presId="urn:microsoft.com/office/officeart/2008/layout/LinedList"/>
    <dgm:cxn modelId="{1FB5898C-5EF4-46EA-B07E-61BDC22423B1}" type="presParOf" srcId="{8DFAD4FC-3D92-438D-8969-B1A00C60FABF}" destId="{C71B2F5E-3388-457E-9831-D49D947BDA4F}" srcOrd="1" destOrd="0" presId="urn:microsoft.com/office/officeart/2008/layout/LinedList"/>
    <dgm:cxn modelId="{B37592E9-0803-496F-B7BF-6141FE5E786B}" type="presParOf" srcId="{8DFAD4FC-3D92-438D-8969-B1A00C60FABF}" destId="{A4D7F6EE-19E4-4D65-B133-F3889FA26658}" srcOrd="2" destOrd="0" presId="urn:microsoft.com/office/officeart/2008/layout/LinedList"/>
    <dgm:cxn modelId="{3BCA42D9-553F-435C-9709-9D18332E2501}" type="presParOf" srcId="{C830C608-B634-4787-BE5C-CFADF8E659C6}" destId="{4F8EED92-E1D2-484A-8A9E-DD79760EC146}" srcOrd="2" destOrd="0" presId="urn:microsoft.com/office/officeart/2008/layout/LinedList"/>
    <dgm:cxn modelId="{7FC280B0-B302-4F7B-BF7E-092EC20B707D}" type="presParOf" srcId="{C830C608-B634-4787-BE5C-CFADF8E659C6}" destId="{7103EB5B-79B4-446A-B02D-60EF12A7BD4A}" srcOrd="3" destOrd="0" presId="urn:microsoft.com/office/officeart/2008/layout/LinedList"/>
    <dgm:cxn modelId="{A3CAE8CF-F1AF-4A65-9498-A7F324DAA225}" type="presParOf" srcId="{C830C608-B634-4787-BE5C-CFADF8E659C6}" destId="{90781499-7F3F-4E34-9C8C-236C5CDC914B}" srcOrd="4" destOrd="0" presId="urn:microsoft.com/office/officeart/2008/layout/LinedList"/>
    <dgm:cxn modelId="{46D5B29A-0948-48CE-9EF6-08E003D448B8}" type="presParOf" srcId="{90781499-7F3F-4E34-9C8C-236C5CDC914B}" destId="{B7E84498-06D2-499E-B549-36BC167131C8}" srcOrd="0" destOrd="0" presId="urn:microsoft.com/office/officeart/2008/layout/LinedList"/>
    <dgm:cxn modelId="{A19A549B-38E0-4019-AD40-358CEDE62B9C}" type="presParOf" srcId="{90781499-7F3F-4E34-9C8C-236C5CDC914B}" destId="{2DD3DCE3-ABA9-42F7-90D6-0182487D8138}" srcOrd="1" destOrd="0" presId="urn:microsoft.com/office/officeart/2008/layout/LinedList"/>
    <dgm:cxn modelId="{C444EDD3-4A93-47C8-8D5D-57462E67878D}" type="presParOf" srcId="{90781499-7F3F-4E34-9C8C-236C5CDC914B}" destId="{90D8D7D9-9742-4936-A94F-3D18E4045B97}" srcOrd="2" destOrd="0" presId="urn:microsoft.com/office/officeart/2008/layout/LinedList"/>
    <dgm:cxn modelId="{9670BB62-9E3D-4B15-92DE-34EB75BF987F}" type="presParOf" srcId="{C830C608-B634-4787-BE5C-CFADF8E659C6}" destId="{528EB7A8-2F87-436F-8288-CA9D31D9D080}" srcOrd="5" destOrd="0" presId="urn:microsoft.com/office/officeart/2008/layout/LinedList"/>
    <dgm:cxn modelId="{42DE5F03-E8C6-45BA-8DDB-E88002E3DFFB}" type="presParOf" srcId="{C830C608-B634-4787-BE5C-CFADF8E659C6}" destId="{017F55B2-6CA8-46AE-A373-ABDF05F2AA00}" srcOrd="6" destOrd="0" presId="urn:microsoft.com/office/officeart/2008/layout/LinedList"/>
    <dgm:cxn modelId="{D7FAD46F-32EC-4143-A67A-A1BCA86849C8}" type="presParOf" srcId="{C830C608-B634-4787-BE5C-CFADF8E659C6}" destId="{FFEC9D98-650A-44E8-923C-62D4BF9C292B}" srcOrd="7" destOrd="0" presId="urn:microsoft.com/office/officeart/2008/layout/LinedList"/>
    <dgm:cxn modelId="{FECADD99-39A4-4C34-865E-8E55F017B0F1}" type="presParOf" srcId="{FFEC9D98-650A-44E8-923C-62D4BF9C292B}" destId="{7E2DA903-ED97-4ED4-B070-1E1AD9AB8C35}" srcOrd="0" destOrd="0" presId="urn:microsoft.com/office/officeart/2008/layout/LinedList"/>
    <dgm:cxn modelId="{56334274-3560-47E7-9B99-144C2E6EC088}" type="presParOf" srcId="{FFEC9D98-650A-44E8-923C-62D4BF9C292B}" destId="{E9C97203-FACD-4DB1-8463-46B3AF6553A9}" srcOrd="1" destOrd="0" presId="urn:microsoft.com/office/officeart/2008/layout/LinedList"/>
    <dgm:cxn modelId="{0E464AA4-4467-4520-80A8-8950F4597772}" type="presParOf" srcId="{FFEC9D98-650A-44E8-923C-62D4BF9C292B}" destId="{E278DA79-A0B5-4253-A904-7528C2681C01}" srcOrd="2" destOrd="0" presId="urn:microsoft.com/office/officeart/2008/layout/LinedList"/>
    <dgm:cxn modelId="{81B7F9B6-E632-49A4-B4B9-1F3B79834B79}" type="presParOf" srcId="{C830C608-B634-4787-BE5C-CFADF8E659C6}" destId="{18FEAC1C-1A82-4D59-9902-D3213716BFAD}" srcOrd="8" destOrd="0" presId="urn:microsoft.com/office/officeart/2008/layout/LinedList"/>
    <dgm:cxn modelId="{EB214F2E-B01A-413E-B93A-0D85F71981ED}" type="presParOf" srcId="{C830C608-B634-4787-BE5C-CFADF8E659C6}" destId="{94B05BAC-E7D0-4D23-B8A7-5C9D4560E476}" srcOrd="9" destOrd="0" presId="urn:microsoft.com/office/officeart/2008/layout/LinedList"/>
    <dgm:cxn modelId="{7EDAF8F2-99BF-489D-8894-4AA2049CA134}" type="presParOf" srcId="{C830C608-B634-4787-BE5C-CFADF8E659C6}" destId="{BFD05B94-D4B0-4E2E-B7BB-F444AA225964}" srcOrd="10" destOrd="0" presId="urn:microsoft.com/office/officeart/2008/layout/LinedList"/>
    <dgm:cxn modelId="{1467117F-5C28-44B6-823C-1553E4FE5FB6}" type="presParOf" srcId="{BFD05B94-D4B0-4E2E-B7BB-F444AA225964}" destId="{4611B52D-E157-4A7E-9F57-04B6BDF79987}" srcOrd="0" destOrd="0" presId="urn:microsoft.com/office/officeart/2008/layout/LinedList"/>
    <dgm:cxn modelId="{D27B518C-5362-41F8-BBCF-0484561C99C7}" type="presParOf" srcId="{BFD05B94-D4B0-4E2E-B7BB-F444AA225964}" destId="{0DFB60BF-9211-4DA3-A2F9-E83A61324C58}" srcOrd="1" destOrd="0" presId="urn:microsoft.com/office/officeart/2008/layout/LinedList"/>
    <dgm:cxn modelId="{8E1BC31C-F829-4C87-843B-3AE8D3559497}" type="presParOf" srcId="{BFD05B94-D4B0-4E2E-B7BB-F444AA225964}" destId="{7AAF9398-EB95-4512-B074-E1FF99347F76}" srcOrd="2" destOrd="0" presId="urn:microsoft.com/office/officeart/2008/layout/LinedList"/>
    <dgm:cxn modelId="{ED9B2ECE-0403-4251-998C-4CE37A4FFDC1}" type="presParOf" srcId="{C830C608-B634-4787-BE5C-CFADF8E659C6}" destId="{7D42721E-0516-4B4B-874E-03495717A67F}" srcOrd="11" destOrd="0" presId="urn:microsoft.com/office/officeart/2008/layout/LinedList"/>
    <dgm:cxn modelId="{0670BC7A-9F0C-498A-B90A-4FC27266275A}" type="presParOf" srcId="{C830C608-B634-4787-BE5C-CFADF8E659C6}" destId="{BE900DC4-6656-4C4F-987D-A6FADD78A582}"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656D-4EB6-4782-B1CD-AA9A97A3261F}">
      <dsp:nvSpPr>
        <dsp:cNvPr id="0" name=""/>
        <dsp:cNvSpPr/>
      </dsp:nvSpPr>
      <dsp:spPr>
        <a:xfrm>
          <a:off x="0" y="497"/>
          <a:ext cx="2339347"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BA87A6-CBC6-4755-BF77-72BBA6C5E041}">
      <dsp:nvSpPr>
        <dsp:cNvPr id="0" name=""/>
        <dsp:cNvSpPr/>
      </dsp:nvSpPr>
      <dsp:spPr>
        <a:xfrm>
          <a:off x="0" y="497"/>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Spring Rest </a:t>
          </a:r>
        </a:p>
      </dsp:txBody>
      <dsp:txXfrm>
        <a:off x="0" y="497"/>
        <a:ext cx="2339347" cy="407611"/>
      </dsp:txXfrm>
    </dsp:sp>
    <dsp:sp modelId="{6FE350FC-A95F-4312-A6BE-2FCD37A1E8C3}">
      <dsp:nvSpPr>
        <dsp:cNvPr id="0" name=""/>
        <dsp:cNvSpPr/>
      </dsp:nvSpPr>
      <dsp:spPr>
        <a:xfrm>
          <a:off x="0" y="408109"/>
          <a:ext cx="2339347" cy="0"/>
        </a:xfrm>
        <a:prstGeom prst="line">
          <a:avLst/>
        </a:prstGeom>
        <a:solidFill>
          <a:schemeClr val="accent5">
            <a:hueOff val="-74018"/>
            <a:satOff val="-211"/>
            <a:lumOff val="-3007"/>
            <a:alphaOff val="0"/>
          </a:schemeClr>
        </a:solidFill>
        <a:ln w="25400" cap="flat" cmpd="sng" algn="ctr">
          <a:solidFill>
            <a:schemeClr val="accent5">
              <a:hueOff val="-74018"/>
              <a:satOff val="-211"/>
              <a:lumOff val="-30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1BBC2B-B014-4709-8DA8-8F70F7002617}">
      <dsp:nvSpPr>
        <dsp:cNvPr id="0" name=""/>
        <dsp:cNvSpPr/>
      </dsp:nvSpPr>
      <dsp:spPr>
        <a:xfrm>
          <a:off x="0" y="408109"/>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Spring JPA </a:t>
          </a:r>
        </a:p>
      </dsp:txBody>
      <dsp:txXfrm>
        <a:off x="0" y="408109"/>
        <a:ext cx="2339347" cy="407611"/>
      </dsp:txXfrm>
    </dsp:sp>
    <dsp:sp modelId="{05E1B18F-56BD-4EB8-91F4-3BC3CA89D6B4}">
      <dsp:nvSpPr>
        <dsp:cNvPr id="0" name=""/>
        <dsp:cNvSpPr/>
      </dsp:nvSpPr>
      <dsp:spPr>
        <a:xfrm>
          <a:off x="0" y="815721"/>
          <a:ext cx="2339347" cy="0"/>
        </a:xfrm>
        <a:prstGeom prst="line">
          <a:avLst/>
        </a:prstGeom>
        <a:solidFill>
          <a:schemeClr val="accent5">
            <a:hueOff val="-148035"/>
            <a:satOff val="-423"/>
            <a:lumOff val="-6014"/>
            <a:alphaOff val="0"/>
          </a:schemeClr>
        </a:solidFill>
        <a:ln w="25400" cap="flat" cmpd="sng" algn="ctr">
          <a:solidFill>
            <a:schemeClr val="accent5">
              <a:hueOff val="-148035"/>
              <a:satOff val="-423"/>
              <a:lumOff val="-60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05BA00-3ECD-4072-B137-649C4BF65789}">
      <dsp:nvSpPr>
        <dsp:cNvPr id="0" name=""/>
        <dsp:cNvSpPr/>
      </dsp:nvSpPr>
      <dsp:spPr>
        <a:xfrm>
          <a:off x="0" y="815721"/>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Lombok </a:t>
          </a:r>
        </a:p>
      </dsp:txBody>
      <dsp:txXfrm>
        <a:off x="0" y="815721"/>
        <a:ext cx="2339347" cy="407611"/>
      </dsp:txXfrm>
    </dsp:sp>
    <dsp:sp modelId="{B22C78EA-DF1A-4D55-B64D-FAAC968CC583}">
      <dsp:nvSpPr>
        <dsp:cNvPr id="0" name=""/>
        <dsp:cNvSpPr/>
      </dsp:nvSpPr>
      <dsp:spPr>
        <a:xfrm>
          <a:off x="0" y="1223333"/>
          <a:ext cx="2339347" cy="0"/>
        </a:xfrm>
        <a:prstGeom prst="line">
          <a:avLst/>
        </a:prstGeom>
        <a:solidFill>
          <a:schemeClr val="accent5">
            <a:hueOff val="-222053"/>
            <a:satOff val="-634"/>
            <a:lumOff val="-9020"/>
            <a:alphaOff val="0"/>
          </a:schemeClr>
        </a:solidFill>
        <a:ln w="25400" cap="flat" cmpd="sng" algn="ctr">
          <a:solidFill>
            <a:schemeClr val="accent5">
              <a:hueOff val="-222053"/>
              <a:satOff val="-634"/>
              <a:lumOff val="-90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6AEE67-8FAD-4634-AB68-B3B062E52CAD}">
      <dsp:nvSpPr>
        <dsp:cNvPr id="0" name=""/>
        <dsp:cNvSpPr/>
      </dsp:nvSpPr>
      <dsp:spPr>
        <a:xfrm>
          <a:off x="0" y="1223333"/>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rtl="0">
            <a:lnSpc>
              <a:spcPct val="90000"/>
            </a:lnSpc>
            <a:spcBef>
              <a:spcPct val="0"/>
            </a:spcBef>
            <a:spcAft>
              <a:spcPct val="35000"/>
            </a:spcAft>
          </a:pPr>
          <a:r>
            <a:rPr lang="en-US" sz="1900" b="0" i="1" kern="1200" dirty="0">
              <a:latin typeface="Sitka Text Semibold"/>
              <a:cs typeface="Calibri"/>
            </a:rPr>
            <a:t>Postman </a:t>
          </a:r>
        </a:p>
      </dsp:txBody>
      <dsp:txXfrm>
        <a:off x="0" y="1223333"/>
        <a:ext cx="2339347" cy="407611"/>
      </dsp:txXfrm>
    </dsp:sp>
    <dsp:sp modelId="{0BC35FDF-C2BC-45EC-92C7-B648590CA290}">
      <dsp:nvSpPr>
        <dsp:cNvPr id="0" name=""/>
        <dsp:cNvSpPr/>
      </dsp:nvSpPr>
      <dsp:spPr>
        <a:xfrm>
          <a:off x="0" y="1630945"/>
          <a:ext cx="2339347" cy="0"/>
        </a:xfrm>
        <a:prstGeom prst="line">
          <a:avLst/>
        </a:prstGeom>
        <a:solidFill>
          <a:schemeClr val="accent5">
            <a:hueOff val="-296071"/>
            <a:satOff val="-845"/>
            <a:lumOff val="-12027"/>
            <a:alphaOff val="0"/>
          </a:schemeClr>
        </a:solidFill>
        <a:ln w="25400" cap="flat" cmpd="sng" algn="ctr">
          <a:solidFill>
            <a:schemeClr val="accent5">
              <a:hueOff val="-296071"/>
              <a:satOff val="-845"/>
              <a:lumOff val="-120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4A82D-7DE8-4BCE-834F-243A994CD1F6}">
      <dsp:nvSpPr>
        <dsp:cNvPr id="0" name=""/>
        <dsp:cNvSpPr/>
      </dsp:nvSpPr>
      <dsp:spPr>
        <a:xfrm>
          <a:off x="0" y="1630945"/>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Feign client </a:t>
          </a:r>
        </a:p>
      </dsp:txBody>
      <dsp:txXfrm>
        <a:off x="0" y="1630945"/>
        <a:ext cx="2339347" cy="407611"/>
      </dsp:txXfrm>
    </dsp:sp>
    <dsp:sp modelId="{B921A641-E2E8-4F37-BEDB-7A57778312CD}">
      <dsp:nvSpPr>
        <dsp:cNvPr id="0" name=""/>
        <dsp:cNvSpPr/>
      </dsp:nvSpPr>
      <dsp:spPr>
        <a:xfrm>
          <a:off x="0" y="2038557"/>
          <a:ext cx="2339347" cy="0"/>
        </a:xfrm>
        <a:prstGeom prst="line">
          <a:avLst/>
        </a:prstGeom>
        <a:solidFill>
          <a:schemeClr val="accent5">
            <a:hueOff val="-370089"/>
            <a:satOff val="-1057"/>
            <a:lumOff val="-15034"/>
            <a:alphaOff val="0"/>
          </a:schemeClr>
        </a:solidFill>
        <a:ln w="25400" cap="flat" cmpd="sng" algn="ctr">
          <a:solidFill>
            <a:schemeClr val="accent5">
              <a:hueOff val="-370089"/>
              <a:satOff val="-1057"/>
              <a:lumOff val="-1503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1C15BC-5283-4BCB-A5F9-E1F6662D89C7}">
      <dsp:nvSpPr>
        <dsp:cNvPr id="0" name=""/>
        <dsp:cNvSpPr/>
      </dsp:nvSpPr>
      <dsp:spPr>
        <a:xfrm>
          <a:off x="0" y="2038557"/>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Logging </a:t>
          </a:r>
        </a:p>
      </dsp:txBody>
      <dsp:txXfrm>
        <a:off x="0" y="2038557"/>
        <a:ext cx="2339347" cy="407611"/>
      </dsp:txXfrm>
    </dsp:sp>
    <dsp:sp modelId="{38F3F136-9E4E-4CD7-A3C8-81338470725F}">
      <dsp:nvSpPr>
        <dsp:cNvPr id="0" name=""/>
        <dsp:cNvSpPr/>
      </dsp:nvSpPr>
      <dsp:spPr>
        <a:xfrm>
          <a:off x="0" y="2446168"/>
          <a:ext cx="2339347" cy="0"/>
        </a:xfrm>
        <a:prstGeom prst="line">
          <a:avLst/>
        </a:prstGeom>
        <a:solidFill>
          <a:schemeClr val="accent5">
            <a:hueOff val="-444106"/>
            <a:satOff val="-1268"/>
            <a:lumOff val="-18041"/>
            <a:alphaOff val="0"/>
          </a:schemeClr>
        </a:solidFill>
        <a:ln w="25400" cap="flat" cmpd="sng" algn="ctr">
          <a:solidFill>
            <a:schemeClr val="accent5">
              <a:hueOff val="-444106"/>
              <a:satOff val="-1268"/>
              <a:lumOff val="-180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182430-EC87-44FB-98D9-C453809C00A8}">
      <dsp:nvSpPr>
        <dsp:cNvPr id="0" name=""/>
        <dsp:cNvSpPr/>
      </dsp:nvSpPr>
      <dsp:spPr>
        <a:xfrm>
          <a:off x="0" y="2446168"/>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rtl="0">
            <a:lnSpc>
              <a:spcPct val="90000"/>
            </a:lnSpc>
            <a:spcBef>
              <a:spcPct val="0"/>
            </a:spcBef>
            <a:spcAft>
              <a:spcPct val="35000"/>
            </a:spcAft>
          </a:pPr>
          <a:r>
            <a:rPr lang="en-US" sz="1900" b="0" i="1" kern="1200" dirty="0">
              <a:latin typeface="Sitka Text Semibold"/>
              <a:cs typeface="Calibri"/>
            </a:rPr>
            <a:t>H2 Database</a:t>
          </a:r>
        </a:p>
      </dsp:txBody>
      <dsp:txXfrm>
        <a:off x="0" y="2446168"/>
        <a:ext cx="2339347" cy="407611"/>
      </dsp:txXfrm>
    </dsp:sp>
    <dsp:sp modelId="{C2E8EEA6-41F4-452B-9446-EF05EAA55307}">
      <dsp:nvSpPr>
        <dsp:cNvPr id="0" name=""/>
        <dsp:cNvSpPr/>
      </dsp:nvSpPr>
      <dsp:spPr>
        <a:xfrm>
          <a:off x="0" y="2853780"/>
          <a:ext cx="2339347" cy="0"/>
        </a:xfrm>
        <a:prstGeom prst="line">
          <a:avLst/>
        </a:prstGeom>
        <a:solidFill>
          <a:schemeClr val="accent5">
            <a:hueOff val="-518124"/>
            <a:satOff val="-1479"/>
            <a:lumOff val="-21047"/>
            <a:alphaOff val="0"/>
          </a:schemeClr>
        </a:solidFill>
        <a:ln w="25400" cap="flat" cmpd="sng" algn="ctr">
          <a:solidFill>
            <a:schemeClr val="accent5">
              <a:hueOff val="-518124"/>
              <a:satOff val="-1479"/>
              <a:lumOff val="-210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DBA365-56A9-4F2D-AB99-0A31CC49D589}">
      <dsp:nvSpPr>
        <dsp:cNvPr id="0" name=""/>
        <dsp:cNvSpPr/>
      </dsp:nvSpPr>
      <dsp:spPr>
        <a:xfrm>
          <a:off x="0" y="2853780"/>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Angular </a:t>
          </a:r>
        </a:p>
      </dsp:txBody>
      <dsp:txXfrm>
        <a:off x="0" y="2853780"/>
        <a:ext cx="2339347" cy="407611"/>
      </dsp:txXfrm>
    </dsp:sp>
    <dsp:sp modelId="{4B7AA2CE-4786-45AF-9EC6-6F8514769202}">
      <dsp:nvSpPr>
        <dsp:cNvPr id="0" name=""/>
        <dsp:cNvSpPr/>
      </dsp:nvSpPr>
      <dsp:spPr>
        <a:xfrm>
          <a:off x="0" y="3261392"/>
          <a:ext cx="2339347" cy="0"/>
        </a:xfrm>
        <a:prstGeom prst="line">
          <a:avLst/>
        </a:prstGeom>
        <a:solidFill>
          <a:schemeClr val="accent5">
            <a:hueOff val="-592142"/>
            <a:satOff val="-1691"/>
            <a:lumOff val="-24054"/>
            <a:alphaOff val="0"/>
          </a:schemeClr>
        </a:solidFill>
        <a:ln w="25400" cap="flat" cmpd="sng" algn="ctr">
          <a:solidFill>
            <a:schemeClr val="accent5">
              <a:hueOff val="-592142"/>
              <a:satOff val="-1691"/>
              <a:lumOff val="-240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1C75E-B5BE-48DD-99C5-10BEE19DBB8D}">
      <dsp:nvSpPr>
        <dsp:cNvPr id="0" name=""/>
        <dsp:cNvSpPr/>
      </dsp:nvSpPr>
      <dsp:spPr>
        <a:xfrm>
          <a:off x="0" y="3261392"/>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Junit </a:t>
          </a:r>
        </a:p>
      </dsp:txBody>
      <dsp:txXfrm>
        <a:off x="0" y="3261392"/>
        <a:ext cx="2339347" cy="407611"/>
      </dsp:txXfrm>
    </dsp:sp>
    <dsp:sp modelId="{820953B6-6F03-4C6C-A3A6-B4D8941DD206}">
      <dsp:nvSpPr>
        <dsp:cNvPr id="0" name=""/>
        <dsp:cNvSpPr/>
      </dsp:nvSpPr>
      <dsp:spPr>
        <a:xfrm>
          <a:off x="0" y="3669004"/>
          <a:ext cx="2339347" cy="0"/>
        </a:xfrm>
        <a:prstGeom prst="line">
          <a:avLst/>
        </a:prstGeom>
        <a:solidFill>
          <a:schemeClr val="accent5">
            <a:hueOff val="-666160"/>
            <a:satOff val="-1902"/>
            <a:lumOff val="-27061"/>
            <a:alphaOff val="0"/>
          </a:schemeClr>
        </a:solidFill>
        <a:ln w="25400" cap="flat" cmpd="sng" algn="ctr">
          <a:solidFill>
            <a:schemeClr val="accent5">
              <a:hueOff val="-666160"/>
              <a:satOff val="-1902"/>
              <a:lumOff val="-270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7E2AC-2EB3-4218-A741-C8657A176ECD}">
      <dsp:nvSpPr>
        <dsp:cNvPr id="0" name=""/>
        <dsp:cNvSpPr/>
      </dsp:nvSpPr>
      <dsp:spPr>
        <a:xfrm>
          <a:off x="0" y="3669004"/>
          <a:ext cx="2339347" cy="4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0" i="1" kern="1200" dirty="0">
              <a:latin typeface="Sitka Text Semibold"/>
              <a:cs typeface="Calibri"/>
            </a:rPr>
            <a:t>AWS</a:t>
          </a:r>
        </a:p>
      </dsp:txBody>
      <dsp:txXfrm>
        <a:off x="0" y="3669004"/>
        <a:ext cx="2339347" cy="407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09276-29AA-4C31-9A91-BFB90A79446A}">
      <dsp:nvSpPr>
        <dsp:cNvPr id="0" name=""/>
        <dsp:cNvSpPr/>
      </dsp:nvSpPr>
      <dsp:spPr>
        <a:xfrm>
          <a:off x="0" y="0"/>
          <a:ext cx="3990813"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808897-2990-4570-914E-AD9B0B373441}">
      <dsp:nvSpPr>
        <dsp:cNvPr id="0" name=""/>
        <dsp:cNvSpPr/>
      </dsp:nvSpPr>
      <dsp:spPr>
        <a:xfrm>
          <a:off x="0" y="0"/>
          <a:ext cx="798162" cy="3705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i="1" kern="1200" dirty="0">
            <a:latin typeface="Sitka Text Semibold"/>
          </a:endParaRPr>
        </a:p>
      </dsp:txBody>
      <dsp:txXfrm>
        <a:off x="0" y="0"/>
        <a:ext cx="798162" cy="3705297"/>
      </dsp:txXfrm>
    </dsp:sp>
    <dsp:sp modelId="{C71B2F5E-3388-457E-9831-D49D947BDA4F}">
      <dsp:nvSpPr>
        <dsp:cNvPr id="0" name=""/>
        <dsp:cNvSpPr/>
      </dsp:nvSpPr>
      <dsp:spPr>
        <a:xfrm>
          <a:off x="116869" y="61877"/>
          <a:ext cx="3132788" cy="87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1" i="1" kern="1200" dirty="0">
              <a:latin typeface="Sitka Text Semibold"/>
            </a:rPr>
            <a:t>1.  Authorization</a:t>
          </a:r>
        </a:p>
        <a:p>
          <a:pPr lvl="0" algn="ctr" defTabSz="844550">
            <a:lnSpc>
              <a:spcPct val="90000"/>
            </a:lnSpc>
            <a:spcBef>
              <a:spcPct val="0"/>
            </a:spcBef>
            <a:spcAft>
              <a:spcPct val="35000"/>
            </a:spcAft>
          </a:pPr>
          <a:r>
            <a:rPr lang="en-US" sz="1900" b="1" i="1" kern="1200" dirty="0">
              <a:latin typeface="Sitka Text Semibold"/>
            </a:rPr>
            <a:t>    </a:t>
          </a:r>
          <a:r>
            <a:rPr lang="en-US" sz="1900" b="1" i="1" kern="1200" dirty="0" err="1">
              <a:latin typeface="Sitka Text Semibold"/>
            </a:rPr>
            <a:t>Microservice</a:t>
          </a:r>
          <a:endParaRPr lang="en-US" sz="1900" i="1" kern="1200" dirty="0">
            <a:latin typeface="Sitka Text Semibold"/>
          </a:endParaRPr>
        </a:p>
      </dsp:txBody>
      <dsp:txXfrm>
        <a:off x="116869" y="61877"/>
        <a:ext cx="3132788" cy="871142"/>
      </dsp:txXfrm>
    </dsp:sp>
    <dsp:sp modelId="{4F8EED92-E1D2-484A-8A9E-DD79760EC146}">
      <dsp:nvSpPr>
        <dsp:cNvPr id="0" name=""/>
        <dsp:cNvSpPr/>
      </dsp:nvSpPr>
      <dsp:spPr>
        <a:xfrm>
          <a:off x="338229" y="930586"/>
          <a:ext cx="319265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D3DCE3-ABA9-42F7-90D6-0182487D8138}">
      <dsp:nvSpPr>
        <dsp:cNvPr id="0" name=""/>
        <dsp:cNvSpPr/>
      </dsp:nvSpPr>
      <dsp:spPr>
        <a:xfrm>
          <a:off x="610503" y="1016301"/>
          <a:ext cx="3132788" cy="87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b="1" i="1" kern="1200" dirty="0">
              <a:latin typeface="Sitka Text Semibold"/>
            </a:rPr>
            <a:t>2. Medicine Stock</a:t>
          </a:r>
        </a:p>
        <a:p>
          <a:pPr lvl="0" algn="l" defTabSz="844550">
            <a:lnSpc>
              <a:spcPct val="90000"/>
            </a:lnSpc>
            <a:spcBef>
              <a:spcPct val="0"/>
            </a:spcBef>
            <a:spcAft>
              <a:spcPct val="35000"/>
            </a:spcAft>
          </a:pPr>
          <a:r>
            <a:rPr lang="en-US" sz="1900" b="1" i="1" kern="1200" dirty="0">
              <a:latin typeface="Sitka Text Semibold"/>
            </a:rPr>
            <a:t>    </a:t>
          </a:r>
          <a:r>
            <a:rPr lang="en-US" sz="1900" b="1" i="1" kern="1200" dirty="0" err="1">
              <a:latin typeface="Sitka Text Semibold"/>
            </a:rPr>
            <a:t>Microservice</a:t>
          </a:r>
          <a:endParaRPr lang="en-US" sz="1900" i="1" kern="1200" dirty="0">
            <a:latin typeface="Sitka Text Semibold"/>
          </a:endParaRPr>
        </a:p>
      </dsp:txBody>
      <dsp:txXfrm>
        <a:off x="610503" y="1016301"/>
        <a:ext cx="3132788" cy="871142"/>
      </dsp:txXfrm>
    </dsp:sp>
    <dsp:sp modelId="{528EB7A8-2F87-436F-8288-CA9D31D9D080}">
      <dsp:nvSpPr>
        <dsp:cNvPr id="0" name=""/>
        <dsp:cNvSpPr/>
      </dsp:nvSpPr>
      <dsp:spPr>
        <a:xfrm>
          <a:off x="369932" y="1820463"/>
          <a:ext cx="319265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C97203-FACD-4DB1-8463-46B3AF6553A9}">
      <dsp:nvSpPr>
        <dsp:cNvPr id="0" name=""/>
        <dsp:cNvSpPr/>
      </dsp:nvSpPr>
      <dsp:spPr>
        <a:xfrm>
          <a:off x="567740" y="1873697"/>
          <a:ext cx="3132788" cy="87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1" i="1" kern="1200" dirty="0">
              <a:latin typeface="Sitka Text Semibold"/>
            </a:rPr>
            <a:t>3. Medical Representative</a:t>
          </a:r>
        </a:p>
        <a:p>
          <a:pPr lvl="0" algn="ctr" defTabSz="844550">
            <a:lnSpc>
              <a:spcPct val="90000"/>
            </a:lnSpc>
            <a:spcBef>
              <a:spcPct val="0"/>
            </a:spcBef>
            <a:spcAft>
              <a:spcPct val="35000"/>
            </a:spcAft>
          </a:pPr>
          <a:r>
            <a:rPr lang="en-US" sz="1900" b="1" i="1" kern="1200" dirty="0">
              <a:latin typeface="Sitka Text Semibold"/>
            </a:rPr>
            <a:t> </a:t>
          </a:r>
          <a:r>
            <a:rPr lang="en-US" sz="1900" b="1" i="1" kern="1200" dirty="0" err="1">
              <a:latin typeface="Sitka Text Semibold"/>
            </a:rPr>
            <a:t>Microservice</a:t>
          </a:r>
          <a:endParaRPr lang="en-US" sz="1900" i="1" kern="1200" dirty="0">
            <a:latin typeface="Sitka Text Semibold"/>
          </a:endParaRPr>
        </a:p>
      </dsp:txBody>
      <dsp:txXfrm>
        <a:off x="567740" y="1873697"/>
        <a:ext cx="3132788" cy="871142"/>
      </dsp:txXfrm>
    </dsp:sp>
    <dsp:sp modelId="{18FEAC1C-1A82-4D59-9902-D3213716BFAD}">
      <dsp:nvSpPr>
        <dsp:cNvPr id="0" name=""/>
        <dsp:cNvSpPr/>
      </dsp:nvSpPr>
      <dsp:spPr>
        <a:xfrm>
          <a:off x="385799" y="2775873"/>
          <a:ext cx="319265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B60BF-9211-4DA3-A2F9-E83A61324C58}">
      <dsp:nvSpPr>
        <dsp:cNvPr id="0" name=""/>
        <dsp:cNvSpPr/>
      </dsp:nvSpPr>
      <dsp:spPr>
        <a:xfrm>
          <a:off x="217118" y="2834154"/>
          <a:ext cx="3132788" cy="87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ctr" defTabSz="844550">
            <a:lnSpc>
              <a:spcPct val="90000"/>
            </a:lnSpc>
            <a:spcBef>
              <a:spcPct val="0"/>
            </a:spcBef>
            <a:spcAft>
              <a:spcPct val="35000"/>
            </a:spcAft>
          </a:pPr>
          <a:r>
            <a:rPr lang="en-US" sz="1900" b="1" i="1" kern="1200" dirty="0">
              <a:latin typeface="Sitka Text Semibold"/>
            </a:rPr>
            <a:t>4. Pharmacy Supply</a:t>
          </a:r>
        </a:p>
        <a:p>
          <a:pPr lvl="0" algn="ctr" defTabSz="844550">
            <a:lnSpc>
              <a:spcPct val="90000"/>
            </a:lnSpc>
            <a:spcBef>
              <a:spcPct val="0"/>
            </a:spcBef>
            <a:spcAft>
              <a:spcPct val="35000"/>
            </a:spcAft>
          </a:pPr>
          <a:r>
            <a:rPr lang="en-US" sz="1900" b="1" i="1" kern="1200" dirty="0">
              <a:latin typeface="Sitka Text Semibold"/>
            </a:rPr>
            <a:t>   </a:t>
          </a:r>
          <a:r>
            <a:rPr lang="en-US" sz="1900" b="1" i="1" kern="1200" dirty="0" err="1">
              <a:latin typeface="Sitka Text Semibold"/>
            </a:rPr>
            <a:t>Microservice</a:t>
          </a:r>
          <a:endParaRPr lang="en-US" sz="1900" i="1" kern="1200" dirty="0">
            <a:latin typeface="Sitka Text Semibold"/>
          </a:endParaRPr>
        </a:p>
      </dsp:txBody>
      <dsp:txXfrm>
        <a:off x="217118" y="2834154"/>
        <a:ext cx="3132788" cy="871142"/>
      </dsp:txXfrm>
    </dsp:sp>
    <dsp:sp modelId="{7D42721E-0516-4B4B-874E-03495717A67F}">
      <dsp:nvSpPr>
        <dsp:cNvPr id="0" name=""/>
        <dsp:cNvSpPr/>
      </dsp:nvSpPr>
      <dsp:spPr>
        <a:xfrm>
          <a:off x="344391" y="3705297"/>
          <a:ext cx="3192650"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2T15:40:02.46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2T15:40:10.49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2T15:40:13.23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865349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9960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625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12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054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9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012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081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896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99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05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5927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954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55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116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40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344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7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24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057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072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7FA6BFE-11ED-4FB4-9F65-508B5B0F0DD3}"/>
              </a:ext>
            </a:extLst>
          </p:cNvPr>
          <p:cNvSpPr>
            <a:spLocks noGrp="1"/>
          </p:cNvSpPr>
          <p:nvPr>
            <p:ph type="dt" sz="half" idx="10"/>
          </p:nvPr>
        </p:nvSpPr>
        <p:spPr/>
        <p:txBody>
          <a:bodyPr/>
          <a:lstStyle/>
          <a:p>
            <a:pPr algn="r"/>
            <a:fld id="{53BEF823-48A5-43FC-BE03-E79964288B41}" type="datetimeFigureOut">
              <a:rPr lang="en-US" smtClean="0"/>
              <a:pPr algn="r"/>
              <a:t>8/1/2022</a:t>
            </a:fld>
            <a:endParaRPr lang="en-US"/>
          </a:p>
        </p:txBody>
      </p:sp>
      <p:sp>
        <p:nvSpPr>
          <p:cNvPr id="8" name="Footer Placeholder 7">
            <a:extLst>
              <a:ext uri="{FF2B5EF4-FFF2-40B4-BE49-F238E27FC236}">
                <a16:creationId xmlns:a16="http://schemas.microsoft.com/office/drawing/2014/main" xmlns=""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xmlns=""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268884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26.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0" y="1003778"/>
            <a:ext cx="9144000" cy="3209580"/>
          </a:xfrm>
          <a:prstGeom prst="rect">
            <a:avLst/>
          </a:prstGeom>
        </p:spPr>
        <p:txBody>
          <a:bodyPr spcFirstLastPara="1" wrap="square" lIns="0" tIns="0" rIns="0" bIns="0" anchor="ctr" anchorCtr="0">
            <a:noAutofit/>
          </a:bodyPr>
          <a:lstStyle/>
          <a:p>
            <a:pPr algn="ctr"/>
            <a:r>
              <a:rPr lang="en-GB" sz="4000" dirty="0">
                <a:solidFill>
                  <a:schemeClr val="accent5">
                    <a:lumMod val="75000"/>
                  </a:schemeClr>
                </a:solidFill>
                <a:latin typeface="+mj-lt"/>
              </a:rPr>
              <a:t>Pharmacy Medicine Supply</a:t>
            </a:r>
            <a:br>
              <a:rPr lang="en-GB" sz="4000" dirty="0">
                <a:solidFill>
                  <a:schemeClr val="accent5">
                    <a:lumMod val="75000"/>
                  </a:schemeClr>
                </a:solidFill>
                <a:latin typeface="+mj-lt"/>
              </a:rPr>
            </a:br>
            <a:r>
              <a:rPr lang="en-GB" sz="4000" dirty="0">
                <a:solidFill>
                  <a:schemeClr val="accent5">
                    <a:lumMod val="75000"/>
                  </a:schemeClr>
                </a:solidFill>
                <a:latin typeface="+mj-lt"/>
              </a:rPr>
              <a:t>Management System</a:t>
            </a:r>
            <a:r>
              <a:rPr lang="en-GB" sz="4000" dirty="0">
                <a:solidFill>
                  <a:schemeClr val="accent5">
                    <a:lumMod val="75000"/>
                  </a:schemeClr>
                </a:solidFill>
              </a:rPr>
              <a:t/>
            </a:r>
            <a:br>
              <a:rPr lang="en-GB" sz="4000" dirty="0">
                <a:solidFill>
                  <a:schemeClr val="accent5">
                    <a:lumMod val="75000"/>
                  </a:schemeClr>
                </a:solidFill>
              </a:rPr>
            </a:br>
            <a:r>
              <a:rPr lang="en" sz="4000" dirty="0">
                <a:solidFill>
                  <a:schemeClr val="accent5">
                    <a:lumMod val="75000"/>
                  </a:schemeClr>
                </a:solidFill>
              </a:rPr>
              <a:t/>
            </a:r>
            <a:br>
              <a:rPr lang="en" sz="4000" dirty="0">
                <a:solidFill>
                  <a:schemeClr val="accent5">
                    <a:lumMod val="75000"/>
                  </a:schemeClr>
                </a:solidFill>
              </a:rPr>
            </a:br>
            <a:r>
              <a:rPr lang="en-US" sz="2400" dirty="0">
                <a:solidFill>
                  <a:schemeClr val="accent5">
                    <a:lumMod val="75000"/>
                  </a:schemeClr>
                </a:solidFill>
                <a:latin typeface="+mj-lt"/>
              </a:rPr>
              <a:t>Cohort : INTCDE22IJ046 (POD 1)</a:t>
            </a:r>
            <a:r>
              <a:rPr lang="en-US" sz="2400" dirty="0">
                <a:solidFill>
                  <a:schemeClr val="tx1"/>
                </a:solidFill>
                <a:latin typeface="+mj-lt"/>
              </a:rPr>
              <a:t/>
            </a:r>
            <a:br>
              <a:rPr lang="en-US" sz="2400" dirty="0">
                <a:solidFill>
                  <a:schemeClr val="tx1"/>
                </a:solidFill>
                <a:latin typeface="+mj-lt"/>
              </a:rPr>
            </a:br>
            <a:endParaRPr sz="2400" dirty="0">
              <a:solidFill>
                <a:schemeClr val="tx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648E6-D40A-042F-E6D2-86223769ADA0}"/>
              </a:ext>
            </a:extLst>
          </p:cNvPr>
          <p:cNvSpPr>
            <a:spLocks noGrp="1"/>
          </p:cNvSpPr>
          <p:nvPr>
            <p:ph type="title"/>
          </p:nvPr>
        </p:nvSpPr>
        <p:spPr>
          <a:xfrm>
            <a:off x="346588" y="797441"/>
            <a:ext cx="3242260" cy="3419216"/>
          </a:xfrm>
        </p:spPr>
        <p:txBody>
          <a:bodyPr anchor="ctr">
            <a:normAutofit/>
          </a:bodyPr>
          <a:lstStyle/>
          <a:p>
            <a:r>
              <a:rPr lang="en-US" sz="3750" dirty="0">
                <a:solidFill>
                  <a:schemeClr val="tx1"/>
                </a:solidFill>
                <a:latin typeface="+mj-lt"/>
              </a:rPr>
              <a:t>List of Microservices</a:t>
            </a:r>
          </a:p>
        </p:txBody>
      </p:sp>
      <p:graphicFrame>
        <p:nvGraphicFramePr>
          <p:cNvPr id="16" name="Content Placeholder 2">
            <a:extLst>
              <a:ext uri="{FF2B5EF4-FFF2-40B4-BE49-F238E27FC236}">
                <a16:creationId xmlns:a16="http://schemas.microsoft.com/office/drawing/2014/main" xmlns="" id="{59E28F06-ED40-D989-DCEC-4AE2169C62A3}"/>
              </a:ext>
            </a:extLst>
          </p:cNvPr>
          <p:cNvGraphicFramePr>
            <a:graphicFrameLocks noGrp="1"/>
          </p:cNvGraphicFramePr>
          <p:nvPr>
            <p:ph idx="1"/>
            <p:extLst>
              <p:ext uri="{D42A27DB-BD31-4B8C-83A1-F6EECF244321}">
                <p14:modId xmlns:p14="http://schemas.microsoft.com/office/powerpoint/2010/main" val="422517632"/>
              </p:ext>
            </p:extLst>
          </p:nvPr>
        </p:nvGraphicFramePr>
        <p:xfrm>
          <a:off x="4356190" y="797360"/>
          <a:ext cx="3990813" cy="370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074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530447" cy="1410345"/>
          </a:xfrm>
        </p:spPr>
        <p:txBody>
          <a:bodyPr/>
          <a:lstStyle/>
          <a:p>
            <a:r>
              <a:rPr lang="en-US" sz="2800" i="0" dirty="0">
                <a:solidFill>
                  <a:schemeClr val="tx1"/>
                </a:solidFill>
                <a:latin typeface="+mj-lt"/>
                <a:ea typeface="+mj-lt"/>
                <a:cs typeface="+mj-lt"/>
              </a:rPr>
              <a:t>Authorization 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2932443" y="681928"/>
            <a:ext cx="5799046" cy="4767459"/>
          </a:xfrm>
          <a:prstGeom prst="rect">
            <a:avLst/>
          </a:prstGeom>
          <a:noFill/>
        </p:spPr>
        <p:txBody>
          <a:bodyPr wrap="square" rtlCol="0">
            <a:spAutoFit/>
          </a:bodyPr>
          <a:lstStyle/>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JWT (JSON Web Token) is used for authorization. The tokens contain claims that are encoded as a JSON object and are digitally. They are self-contained and verifiable as they are digitally signed. JWT’s can be signed and/or encrypted.</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JWT’s can also be used for the exchange of information though they more commonly used for authorization as they offer a lot of advantages over session management using in-memory random tokens.</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 JWT token is divided into 3 parts namely – header, payload, and signature.</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The token is usually generated in the server and sent to the client where it is stored in the session storage or local storage.</a:t>
            </a:r>
          </a:p>
          <a:p>
            <a:pPr marL="285750" lvl="8" indent="-285750">
              <a:lnSpc>
                <a:spcPct val="115000"/>
              </a:lnSpc>
              <a:buClr>
                <a:schemeClr val="tx1"/>
              </a:buClr>
              <a:buFont typeface="Wingdings" panose="05000000000000000000" pitchFamily="2" charset="2"/>
              <a:buChar char="Ø"/>
            </a:pPr>
            <a:endPar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285750" lvl="5" indent="-285750">
              <a:lnSpc>
                <a:spcPct val="115000"/>
              </a:lnSpc>
              <a:buClr>
                <a:schemeClr val="tx1"/>
              </a:buClr>
              <a:buFont typeface="Wingdings" panose="05000000000000000000" pitchFamily="2" charset="2"/>
              <a:buChar char="v"/>
            </a:pPr>
            <a:endParaRPr lang="en-US"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buClr>
                <a:schemeClr val="tx1"/>
              </a:buClr>
            </a:pP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3503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530447" cy="1410345"/>
          </a:xfrm>
        </p:spPr>
        <p:txBody>
          <a:bodyPr/>
          <a:lstStyle/>
          <a:p>
            <a:r>
              <a:rPr lang="en-US" sz="2800" i="0" dirty="0">
                <a:solidFill>
                  <a:schemeClr val="tx1"/>
                </a:solidFill>
                <a:latin typeface="+mj-lt"/>
                <a:ea typeface="+mj-lt"/>
                <a:cs typeface="+mj-lt"/>
              </a:rPr>
              <a:t>Authorization 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2980569" y="251067"/>
            <a:ext cx="5799046" cy="5758499"/>
          </a:xfrm>
          <a:prstGeom prst="rect">
            <a:avLst/>
          </a:prstGeom>
          <a:noFill/>
        </p:spPr>
        <p:txBody>
          <a:bodyPr wrap="square" rtlCol="0">
            <a:spAutoFit/>
          </a:bodyPr>
          <a:lstStyle/>
          <a:p>
            <a:pPr marL="285750" lvl="8" indent="-285750">
              <a:lnSpc>
                <a:spcPct val="115000"/>
              </a:lnSpc>
              <a:buClr>
                <a:schemeClr val="tx1"/>
              </a:buClr>
              <a:buFont typeface="Wingdings" panose="05000000000000000000" pitchFamily="2" charset="2"/>
              <a:buChar char="Ø"/>
            </a:pPr>
            <a:r>
              <a:rPr lang="en-GB"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Implementation:  </a:t>
            </a:r>
          </a:p>
          <a:p>
            <a:pPr marL="285750" lvl="8" indent="-285750">
              <a:lnSpc>
                <a:spcPct val="115000"/>
              </a:lnSpc>
              <a:buClr>
                <a:schemeClr val="tx1"/>
              </a:buClr>
              <a:buFont typeface="Wingdings" panose="05000000000000000000" pitchFamily="2" charset="2"/>
              <a:buChar char="Ø"/>
            </a:pP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Modify default spring security for </a:t>
            </a:r>
            <a:r>
              <a:rPr lang="en-GB"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UserDetailsService</a:t>
            </a: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to get our users from database during login.</a:t>
            </a:r>
          </a:p>
          <a:p>
            <a:pPr marL="285750" lvl="8" indent="-285750">
              <a:lnSpc>
                <a:spcPct val="115000"/>
              </a:lnSpc>
              <a:buClr>
                <a:schemeClr val="tx1"/>
              </a:buClr>
              <a:buFont typeface="Wingdings" panose="05000000000000000000" pitchFamily="2" charset="2"/>
              <a:buChar char="Ø"/>
            </a:pP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Create </a:t>
            </a:r>
            <a:r>
              <a:rPr lang="en-GB"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JwtUtil</a:t>
            </a: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class to generate and validate tokens.</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Create one endpoint to authenticate using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AuthenticationManager</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and to generate token using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JwtUtil</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This endpoint will take user details and generate token.</a:t>
            </a:r>
          </a:p>
          <a:p>
            <a:pPr marL="285750" lvl="8" indent="-285750">
              <a:lnSpc>
                <a:spcPct val="115000"/>
              </a:lnSpc>
              <a:buClr>
                <a:schemeClr val="tx1"/>
              </a:buClr>
              <a:buFont typeface="Wingdings" panose="05000000000000000000" pitchFamily="2" charset="2"/>
              <a:buChar char="Ø"/>
            </a:pP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Modify default spring security to allow all request at above endpoint without authentication.</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During each request, Intercept the request and extract the token from request header and validate it. This can be done using filter. Do not maintain the state as JWT is stateless authentication method.</a:t>
            </a:r>
          </a:p>
          <a:p>
            <a:pPr lvl="8">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r>
              <a:rPr lang="en-GB"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Endpoints:  </a:t>
            </a:r>
          </a:p>
          <a:p>
            <a:pPr marL="285750" lvl="8" indent="-285750">
              <a:lnSpc>
                <a:spcPct val="115000"/>
              </a:lnSpc>
              <a:buClr>
                <a:schemeClr val="tx1"/>
              </a:buClr>
              <a:buFont typeface="Wingdings" panose="05000000000000000000" pitchFamily="2" charset="2"/>
              <a:buChar char="Ø"/>
            </a:pP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GET: /validate – to validate token </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POST: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signin</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to authenticate and generate token using user.</a:t>
            </a:r>
          </a:p>
          <a:p>
            <a:pPr marL="285750" lvl="8" indent="-285750">
              <a:lnSpc>
                <a:spcPct val="115000"/>
              </a:lnSpc>
              <a:buClr>
                <a:schemeClr val="tx1"/>
              </a:buClr>
              <a:buFont typeface="Wingdings" panose="05000000000000000000" pitchFamily="2" charset="2"/>
              <a:buChar char="Ø"/>
            </a:pP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POST: /signup – to register and save user details in database.</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/user-details – to fetch all users from DB for MR-scheduler</a:t>
            </a:r>
            <a:endPar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lvl="8">
              <a:lnSpc>
                <a:spcPct val="115000"/>
              </a:lnSpc>
              <a:buClr>
                <a:schemeClr val="tx1"/>
              </a:buClr>
            </a:pPr>
            <a:endPar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285750" lvl="5" indent="-285750">
              <a:lnSpc>
                <a:spcPct val="115000"/>
              </a:lnSpc>
              <a:buClr>
                <a:schemeClr val="tx1"/>
              </a:buClr>
              <a:buFont typeface="Wingdings" panose="05000000000000000000" pitchFamily="2" charset="2"/>
              <a:buChar char="v"/>
            </a:pPr>
            <a:endParaRPr lang="en-US"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buClr>
                <a:schemeClr val="tx1"/>
              </a:buClr>
            </a:pP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8852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530447" cy="1410345"/>
          </a:xfrm>
        </p:spPr>
        <p:txBody>
          <a:bodyPr/>
          <a:lstStyle/>
          <a:p>
            <a:r>
              <a:rPr lang="en-US" sz="2800" dirty="0">
                <a:solidFill>
                  <a:schemeClr val="tx1"/>
                </a:solidFill>
                <a:latin typeface="+mj-lt"/>
                <a:ea typeface="+mj-lt"/>
                <a:cs typeface="+mj-lt"/>
              </a:rPr>
              <a:t>Medicine Stock</a:t>
            </a:r>
            <a:br>
              <a:rPr lang="en-US" sz="2800" dirty="0">
                <a:solidFill>
                  <a:schemeClr val="tx1"/>
                </a:solidFill>
                <a:latin typeface="+mj-lt"/>
                <a:ea typeface="+mj-lt"/>
                <a:cs typeface="+mj-lt"/>
              </a:rPr>
            </a:br>
            <a:r>
              <a:rPr lang="en-US" sz="2800" dirty="0" err="1">
                <a:solidFill>
                  <a:schemeClr val="tx1"/>
                </a:solidFill>
                <a:latin typeface="+mj-lt"/>
                <a:ea typeface="+mj-lt"/>
                <a:cs typeface="+mj-lt"/>
              </a:rPr>
              <a:t>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2932443" y="228166"/>
            <a:ext cx="5799046" cy="6006260"/>
          </a:xfrm>
          <a:prstGeom prst="rect">
            <a:avLst/>
          </a:prstGeom>
          <a:noFill/>
        </p:spPr>
        <p:txBody>
          <a:bodyPr wrap="square" rtlCol="0">
            <a:spAutoFit/>
          </a:bodyPr>
          <a:lstStyle/>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This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provides information on the details of the medicines like the medicine name, chemical composition, date of expiry, number of tablets target ailment</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r>
              <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It provides details of medicine stock available in the company after all supply.</a:t>
            </a:r>
          </a:p>
          <a:p>
            <a:pPr marL="285750" lvl="8"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r>
              <a:rPr lang="en-GB"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Endpoints:</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/medicine/stock – to get the available medicine stock from DB</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medicineByAilment</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targetAilment</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to get medicine by ailment from DB. It is used for mapping with doctors. (It is accessed from MR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POST: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updateStock</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to update stock by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substracting</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supply count and save in DB. (It is accessed from Pharmacy Supply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t>
            </a:r>
          </a:p>
          <a:p>
            <a:pPr lvl="8">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Database: </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Medicine Stock DB, </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User Details (Served as MR).</a:t>
            </a:r>
            <a:endPar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endPar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285750" lvl="5" indent="-285750">
              <a:lnSpc>
                <a:spcPct val="115000"/>
              </a:lnSpc>
              <a:buClr>
                <a:schemeClr val="tx1"/>
              </a:buClr>
              <a:buFont typeface="Wingdings" panose="05000000000000000000" pitchFamily="2" charset="2"/>
              <a:buChar char="v"/>
            </a:pPr>
            <a:endParaRPr lang="en-US"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buClr>
                <a:schemeClr val="tx1"/>
              </a:buClr>
            </a:pP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18082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746840" cy="1410345"/>
          </a:xfrm>
        </p:spPr>
        <p:txBody>
          <a:bodyPr/>
          <a:lstStyle/>
          <a:p>
            <a:r>
              <a:rPr lang="en-US" sz="2800" dirty="0">
                <a:solidFill>
                  <a:schemeClr val="tx1"/>
                </a:solidFill>
                <a:latin typeface="+mj-lt"/>
                <a:ea typeface="+mj-lt"/>
                <a:cs typeface="+mj-lt"/>
              </a:rPr>
              <a:t>Medical-Representative </a:t>
            </a:r>
            <a:r>
              <a:rPr lang="en-US" sz="2800" dirty="0" err="1">
                <a:solidFill>
                  <a:schemeClr val="tx1"/>
                </a:solidFill>
                <a:latin typeface="+mj-lt"/>
                <a:ea typeface="+mj-lt"/>
                <a:cs typeface="+mj-lt"/>
              </a:rPr>
              <a:t>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3052583" y="613176"/>
            <a:ext cx="5799046" cy="5510739"/>
          </a:xfrm>
          <a:prstGeom prst="rect">
            <a:avLst/>
          </a:prstGeom>
          <a:noFill/>
        </p:spPr>
        <p:txBody>
          <a:bodyPr wrap="square" rtlCol="0">
            <a:spAutoFit/>
          </a:bodyPr>
          <a:lstStyle/>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It creates a schedule to have meetings with doctors. The list of doctors that this pharma company is targeting can be stored as a pre-defined information in this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(CSV file)</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This module should interact with the medicine stock module to find the medicine stock to be explained to the targeted doctors.</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Post Authorization using JWT, based on pre-defined doctor information, the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should map the available representatives for a period of 5 days. The start date of the schedule should be sent as input from the web portal. Sunday shouldn’t be considered for reps meeting.</a:t>
            </a:r>
          </a:p>
          <a:p>
            <a:pPr marL="285750" lvl="8"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r>
              <a:rPr lang="en-GB"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Endpoints:</a:t>
            </a:r>
          </a:p>
          <a:p>
            <a:pPr marL="285750" lvl="8"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RepSchedule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scheduleStartDate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to get the schedule.</a:t>
            </a:r>
          </a:p>
          <a:p>
            <a:pPr lvl="8">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lvl="8">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8" indent="-285750">
              <a:lnSpc>
                <a:spcPct val="115000"/>
              </a:lnSpc>
              <a:buClr>
                <a:schemeClr val="tx1"/>
              </a:buClr>
              <a:buFont typeface="Wingdings" panose="05000000000000000000" pitchFamily="2" charset="2"/>
              <a:buChar char="Ø"/>
            </a:pPr>
            <a:endParaRPr lang="en-GB"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285750" lvl="5" indent="-285750">
              <a:lnSpc>
                <a:spcPct val="115000"/>
              </a:lnSpc>
              <a:buClr>
                <a:schemeClr val="tx1"/>
              </a:buClr>
              <a:buFont typeface="Wingdings" panose="05000000000000000000" pitchFamily="2" charset="2"/>
              <a:buChar char="v"/>
            </a:pPr>
            <a:endParaRPr lang="en-US"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buClr>
                <a:schemeClr val="tx1"/>
              </a:buClr>
            </a:pP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70733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746840" cy="1410345"/>
          </a:xfrm>
        </p:spPr>
        <p:txBody>
          <a:bodyPr/>
          <a:lstStyle/>
          <a:p>
            <a:r>
              <a:rPr lang="en-US" sz="2800" dirty="0">
                <a:solidFill>
                  <a:schemeClr val="tx1"/>
                </a:solidFill>
                <a:latin typeface="+mj-lt"/>
                <a:ea typeface="+mj-lt"/>
                <a:cs typeface="+mj-lt"/>
              </a:rPr>
              <a:t>Medical-Representative </a:t>
            </a:r>
            <a:r>
              <a:rPr lang="en-US" sz="2800" dirty="0" err="1">
                <a:solidFill>
                  <a:schemeClr val="tx1"/>
                </a:solidFill>
                <a:latin typeface="+mj-lt"/>
                <a:ea typeface="+mj-lt"/>
                <a:cs typeface="+mj-lt"/>
              </a:rPr>
              <a:t>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3052583" y="208824"/>
            <a:ext cx="5610154" cy="4799775"/>
          </a:xfrm>
          <a:prstGeom prst="rect">
            <a:avLst/>
          </a:prstGeom>
          <a:noFill/>
        </p:spPr>
        <p:txBody>
          <a:bodyPr wrap="square" rtlCol="0">
            <a:spAutoFit/>
          </a:bodyPr>
          <a:lstStyle/>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Functionalities:</a:t>
            </a: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Doctors List</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doctors details are stored in CSV file. It can be parse into java object using java file handling.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BufferReader</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InputStream</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readLine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MR List</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medical representative can be accessed from User DB using rest call to Authorization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(Feign Client)</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Medicine By Ailment </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to get medicine according to doctor’s ailment. Medicine can be accessed from Medicine Stock DB using rest call to Medicine Stock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(Feign Client)</a:t>
            </a:r>
          </a:p>
          <a:p>
            <a:pPr>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MR schedule </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Get doctor from csv and get MR from user DB. </a:t>
            </a:r>
          </a:p>
          <a:p>
            <a:pPr marL="28575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If start date is before today, the return empty schedule.</a:t>
            </a:r>
          </a:p>
          <a:p>
            <a:pPr marL="28575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If start date is of today but time after 1 PM, then update start date by plus 1 day.</a:t>
            </a:r>
          </a:p>
          <a:p>
            <a:pPr marL="28575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Loop through doctors list (By incrementing date) – if week day is Sunday, then add plus 1 day. Map MR and Doctor for appointment and return the schedule.</a:t>
            </a:r>
          </a:p>
        </p:txBody>
      </p:sp>
    </p:spTree>
    <p:extLst>
      <p:ext uri="{BB962C8B-B14F-4D97-AF65-F5344CB8AC3E}">
        <p14:creationId xmlns:p14="http://schemas.microsoft.com/office/powerpoint/2010/main" val="1529461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530447" cy="1410345"/>
          </a:xfrm>
        </p:spPr>
        <p:txBody>
          <a:bodyPr/>
          <a:lstStyle/>
          <a:p>
            <a:r>
              <a:rPr lang="en-US" sz="2800" dirty="0">
                <a:solidFill>
                  <a:schemeClr val="tx1"/>
                </a:solidFill>
                <a:latin typeface="+mj-lt"/>
                <a:ea typeface="+mj-lt"/>
                <a:cs typeface="+mj-lt"/>
              </a:rPr>
              <a:t>Pharmacy Supply</a:t>
            </a:r>
            <a:r>
              <a:rPr lang="en-US" sz="2800" i="0" dirty="0">
                <a:solidFill>
                  <a:schemeClr val="tx1"/>
                </a:solidFill>
                <a:latin typeface="+mj-lt"/>
                <a:ea typeface="+mj-lt"/>
                <a:cs typeface="+mj-lt"/>
              </a:rPr>
              <a:t> 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2953069" y="377676"/>
            <a:ext cx="6067178" cy="4304255"/>
          </a:xfrm>
          <a:prstGeom prst="rect">
            <a:avLst/>
          </a:prstGeom>
          <a:noFill/>
        </p:spPr>
        <p:txBody>
          <a:bodyPr wrap="square" rtlCol="0">
            <a:spAutoFit/>
          </a:bodyPr>
          <a:lstStyle/>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This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should be invoked from the Web portal. It allows the following operations:</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Maintains the list of pharmacies that the company does business with.</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Receives input from the web portal for the medicine count needed. Upon receiving this, this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should interact with Medicine Stock service to get the current stock. </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This count should be split equally among all the pharmacists and the list should be returned to the web portal. If the stock count is lesser than the demand, then the stock count should be considered.</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Endpoints: </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POST: /pharmacy-supply – It takes demand as input and give the list of pharmacy supply. Also save it in DB.</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viewDemand</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 to get medicine demand list with date of demand from DB.</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/pharmacy-medicine-supply – to get pharmacy supply list from DB</a:t>
            </a:r>
          </a:p>
        </p:txBody>
      </p:sp>
    </p:spTree>
    <p:extLst>
      <p:ext uri="{BB962C8B-B14F-4D97-AF65-F5344CB8AC3E}">
        <p14:creationId xmlns:p14="http://schemas.microsoft.com/office/powerpoint/2010/main" val="122122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530447" cy="1410345"/>
          </a:xfrm>
        </p:spPr>
        <p:txBody>
          <a:bodyPr/>
          <a:lstStyle/>
          <a:p>
            <a:r>
              <a:rPr lang="en-US" sz="2800" dirty="0">
                <a:solidFill>
                  <a:schemeClr val="tx1"/>
                </a:solidFill>
                <a:latin typeface="+mj-lt"/>
                <a:ea typeface="+mj-lt"/>
                <a:cs typeface="+mj-lt"/>
              </a:rPr>
              <a:t>Pharmacy Supply</a:t>
            </a:r>
            <a:r>
              <a:rPr lang="en-US" sz="2800" i="0" dirty="0">
                <a:solidFill>
                  <a:schemeClr val="tx1"/>
                </a:solidFill>
                <a:latin typeface="+mj-lt"/>
                <a:ea typeface="+mj-lt"/>
                <a:cs typeface="+mj-lt"/>
              </a:rPr>
              <a:t> 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2953069" y="460178"/>
            <a:ext cx="6067178" cy="4304255"/>
          </a:xfrm>
          <a:prstGeom prst="rect">
            <a:avLst/>
          </a:prstGeom>
          <a:noFill/>
        </p:spPr>
        <p:txBody>
          <a:bodyPr wrap="square" rtlCol="0">
            <a:spAutoFit/>
          </a:bodyPr>
          <a:lstStyle/>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Database:</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Medicine demand DB</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Pharmacist DB</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Pharmacy supply DB</a:t>
            </a:r>
          </a:p>
          <a:p>
            <a:pPr lvl="0">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Functionalities:</a:t>
            </a: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Medicine stock </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to get how many number of demanded medicines are available in the stock. We have made a rest call to Medicine Stock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(Feign Client) </a:t>
            </a:r>
          </a:p>
          <a:p>
            <a:pPr lvl="0">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Update stock </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to update the stock by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substracting</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medicine supply from available stock. We have made a rest call to Medicine Stock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(Feign Client) </a:t>
            </a:r>
          </a:p>
          <a:p>
            <a:pPr lvl="0">
              <a:lnSpc>
                <a:spcPct val="115000"/>
              </a:lnSpc>
              <a:buClr>
                <a:schemeClr val="tx1"/>
              </a:buClr>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285750" lvl="0" indent="-285750">
              <a:lnSpc>
                <a:spcPct val="115000"/>
              </a:lnSpc>
              <a:buClr>
                <a:schemeClr val="tx1"/>
              </a:buClr>
              <a:buFont typeface="Wingdings" panose="05000000000000000000" pitchFamily="2" charset="2"/>
              <a:buChar char="Ø"/>
            </a:pPr>
            <a:r>
              <a:rPr lang="en-GB" b="1" dirty="0">
                <a:solidFill>
                  <a:schemeClr val="tx1"/>
                </a:solidFill>
                <a:latin typeface="Arial" panose="020B0604020202020204" pitchFamily="34" charset="0"/>
                <a:ea typeface="Calibri" panose="020F0502020204030204" pitchFamily="34" charset="0"/>
                <a:cs typeface="Times New Roman" panose="02020603050405020304" pitchFamily="18" charset="0"/>
              </a:rPr>
              <a:t>Pharmacy Supply List </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 Get medicine demand from portal and get pharmacist list from DB.</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Get the available stock by rest call to medicine stock </a:t>
            </a:r>
            <a:r>
              <a:rPr lang="en-GB" dirty="0" err="1">
                <a:solidFill>
                  <a:schemeClr val="tx1"/>
                </a:solidFill>
                <a:latin typeface="Arial" panose="020B0604020202020204" pitchFamily="34" charset="0"/>
                <a:ea typeface="Calibri" panose="020F0502020204030204" pitchFamily="34" charset="0"/>
                <a:cs typeface="Times New Roman" panose="02020603050405020304" pitchFamily="18" charset="0"/>
              </a:rPr>
              <a:t>microservice</a:t>
            </a: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920362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05743" y="1472339"/>
            <a:ext cx="2530447" cy="1410345"/>
          </a:xfrm>
        </p:spPr>
        <p:txBody>
          <a:bodyPr/>
          <a:lstStyle/>
          <a:p>
            <a:r>
              <a:rPr lang="en-US" sz="2800" dirty="0">
                <a:solidFill>
                  <a:schemeClr val="tx1"/>
                </a:solidFill>
                <a:latin typeface="+mj-lt"/>
                <a:ea typeface="+mj-lt"/>
                <a:cs typeface="+mj-lt"/>
              </a:rPr>
              <a:t>Pharmacy Supply</a:t>
            </a:r>
            <a:r>
              <a:rPr lang="en-US" sz="2800" i="0" dirty="0">
                <a:solidFill>
                  <a:schemeClr val="tx1"/>
                </a:solidFill>
                <a:latin typeface="+mj-lt"/>
                <a:ea typeface="+mj-lt"/>
                <a:cs typeface="+mj-lt"/>
              </a:rPr>
              <a:t> Microservice</a:t>
            </a:r>
            <a:endParaRPr lang="en-US" sz="2800" dirty="0">
              <a:solidFill>
                <a:schemeClr val="tx1"/>
              </a:solidFill>
              <a:latin typeface="+mj-lt"/>
            </a:endParaRPr>
          </a:p>
        </p:txBody>
      </p:sp>
      <p:sp>
        <p:nvSpPr>
          <p:cNvPr id="8" name="TextBox 7">
            <a:extLst>
              <a:ext uri="{FF2B5EF4-FFF2-40B4-BE49-F238E27FC236}">
                <a16:creationId xmlns:a16="http://schemas.microsoft.com/office/drawing/2014/main" xmlns="" id="{0E728EF9-5286-D688-39E2-F41E4ABC934A}"/>
              </a:ext>
            </a:extLst>
          </p:cNvPr>
          <p:cNvSpPr txBox="1"/>
          <p:nvPr/>
        </p:nvSpPr>
        <p:spPr>
          <a:xfrm>
            <a:off x="2836190" y="1472339"/>
            <a:ext cx="6067178" cy="2074414"/>
          </a:xfrm>
          <a:prstGeom prst="rect">
            <a:avLst/>
          </a:prstGeom>
          <a:noFill/>
        </p:spPr>
        <p:txBody>
          <a:bodyPr wrap="square" rtlCol="0">
            <a:spAutoFit/>
          </a:bodyPr>
          <a:lstStyle/>
          <a:p>
            <a:pPr marL="28575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If demand count is more than stock count then, supply count will be stock count. Else it will be same as demand count.</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Loop through pharmacist list (By decrementing supply count) – divide supply count equally between all pharmacists using mathematical logic. Return the list of pharmacy supply.</a:t>
            </a:r>
          </a:p>
          <a:p>
            <a:pPr marL="285750" lvl="0" indent="-285750">
              <a:lnSpc>
                <a:spcPct val="115000"/>
              </a:lnSpc>
              <a:buClr>
                <a:schemeClr val="tx1"/>
              </a:buClr>
              <a:buFont typeface="Wingdings" panose="05000000000000000000" pitchFamily="2" charset="2"/>
              <a:buChar char="Ø"/>
            </a:pPr>
            <a:r>
              <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rPr>
              <a:t>Save the list into database. Both demanded medicine and supply list will be saved in Database.</a:t>
            </a:r>
          </a:p>
          <a:p>
            <a:pPr marL="285750" lvl="0" indent="-285750">
              <a:lnSpc>
                <a:spcPct val="115000"/>
              </a:lnSpc>
              <a:buClr>
                <a:schemeClr val="tx1"/>
              </a:buClr>
              <a:buFont typeface="Wingdings" panose="05000000000000000000" pitchFamily="2" charset="2"/>
              <a:buChar char="Ø"/>
            </a:pPr>
            <a:endParaRPr lang="en-GB"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4344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372630" y="155219"/>
            <a:ext cx="2693180" cy="1146874"/>
          </a:xfrm>
        </p:spPr>
        <p:txBody>
          <a:bodyPr/>
          <a:lstStyle/>
          <a:p>
            <a:r>
              <a:rPr lang="en-US" sz="2800" dirty="0">
                <a:solidFill>
                  <a:schemeClr val="tx1"/>
                </a:solidFill>
                <a:latin typeface="+mj-lt"/>
              </a:rPr>
              <a:t>Challenges Faced</a:t>
            </a:r>
          </a:p>
        </p:txBody>
      </p:sp>
      <p:sp>
        <p:nvSpPr>
          <p:cNvPr id="3" name="TextBox 2">
            <a:extLst>
              <a:ext uri="{FF2B5EF4-FFF2-40B4-BE49-F238E27FC236}">
                <a16:creationId xmlns:a16="http://schemas.microsoft.com/office/drawing/2014/main" xmlns="" id="{B37AF9C7-304F-2721-2940-5C9C0E1B7EB3}"/>
              </a:ext>
            </a:extLst>
          </p:cNvPr>
          <p:cNvSpPr txBox="1"/>
          <p:nvPr/>
        </p:nvSpPr>
        <p:spPr>
          <a:xfrm>
            <a:off x="3297613" y="910727"/>
            <a:ext cx="5145437" cy="3354765"/>
          </a:xfrm>
          <a:prstGeom prst="rect">
            <a:avLst/>
          </a:prstGeom>
          <a:noFill/>
        </p:spPr>
        <p:txBody>
          <a:bodyPr wrap="square" rtlCol="0">
            <a:spAutoFit/>
          </a:bodyPr>
          <a:lstStyle/>
          <a:p>
            <a:pPr marL="285750" indent="-285750">
              <a:lnSpc>
                <a:spcPct val="100000"/>
              </a:lnSpc>
              <a:buClr>
                <a:schemeClr val="tx1"/>
              </a:buClr>
              <a:buFont typeface="Wingdings" panose="05000000000000000000" pitchFamily="2" charset="2"/>
              <a:buChar char="v"/>
            </a:pPr>
            <a:r>
              <a:rPr lang="en-US" sz="1800" dirty="0">
                <a:solidFill>
                  <a:schemeClr val="tx1"/>
                </a:solidFill>
                <a:ea typeface="+mn-lt"/>
                <a:cs typeface="+mn-lt"/>
              </a:rPr>
              <a:t>Connecting the frontend with microservices was complex.</a:t>
            </a:r>
            <a:endParaRPr lang="en-US" sz="1800" dirty="0">
              <a:solidFill>
                <a:schemeClr val="tx1"/>
              </a:solidFill>
            </a:endParaRPr>
          </a:p>
          <a:p>
            <a:pPr marL="285750" indent="-285750">
              <a:lnSpc>
                <a:spcPct val="100000"/>
              </a:lnSpc>
              <a:buClr>
                <a:schemeClr val="tx1"/>
              </a:buClr>
              <a:buFont typeface="Wingdings" panose="05000000000000000000" pitchFamily="2" charset="2"/>
              <a:buChar char="v"/>
            </a:pPr>
            <a:r>
              <a:rPr lang="en-US" sz="1800" dirty="0">
                <a:solidFill>
                  <a:schemeClr val="tx1"/>
                </a:solidFill>
                <a:ea typeface="+mn-lt"/>
                <a:cs typeface="+mn-lt"/>
              </a:rPr>
              <a:t>Large number of microservices places an overhead to keep track of them when the service is down.</a:t>
            </a:r>
            <a:endParaRPr lang="en-US" sz="1800" dirty="0">
              <a:solidFill>
                <a:schemeClr val="tx1"/>
              </a:solidFill>
            </a:endParaRPr>
          </a:p>
          <a:p>
            <a:pPr marL="285750" indent="-285750">
              <a:lnSpc>
                <a:spcPct val="100000"/>
              </a:lnSpc>
              <a:buClr>
                <a:schemeClr val="tx1"/>
              </a:buClr>
              <a:buFont typeface="Wingdings" panose="05000000000000000000" pitchFamily="2" charset="2"/>
              <a:buChar char="v"/>
            </a:pPr>
            <a:r>
              <a:rPr lang="en-US" sz="1800" dirty="0">
                <a:solidFill>
                  <a:schemeClr val="tx1"/>
                </a:solidFill>
                <a:ea typeface="+mn-lt"/>
                <a:cs typeface="+mn-lt"/>
              </a:rPr>
              <a:t>Up-front costs may be higher with microservices.</a:t>
            </a:r>
            <a:endParaRPr lang="en-US" sz="1800" dirty="0">
              <a:solidFill>
                <a:schemeClr val="tx1"/>
              </a:solidFill>
            </a:endParaRPr>
          </a:p>
          <a:p>
            <a:pPr marL="285750" indent="-285750">
              <a:lnSpc>
                <a:spcPct val="100000"/>
              </a:lnSpc>
              <a:buClr>
                <a:schemeClr val="tx1"/>
              </a:buClr>
              <a:buFont typeface="Wingdings" panose="05000000000000000000" pitchFamily="2" charset="2"/>
              <a:buChar char="v"/>
            </a:pPr>
            <a:r>
              <a:rPr lang="en-US" sz="1800" dirty="0">
                <a:solidFill>
                  <a:schemeClr val="tx1"/>
                </a:solidFill>
                <a:ea typeface="+mn-lt"/>
                <a:cs typeface="+mn-lt"/>
              </a:rPr>
              <a:t>Debugging becomes more challenging with microservices.</a:t>
            </a:r>
            <a:endParaRPr lang="en-US" sz="1800" dirty="0">
              <a:solidFill>
                <a:schemeClr val="tx1"/>
              </a:solidFill>
            </a:endParaRPr>
          </a:p>
          <a:p>
            <a:pPr marL="285750" indent="-285750">
              <a:lnSpc>
                <a:spcPct val="100000"/>
              </a:lnSpc>
              <a:buClr>
                <a:schemeClr val="tx1"/>
              </a:buClr>
              <a:buFont typeface="Wingdings" panose="05000000000000000000" pitchFamily="2" charset="2"/>
              <a:buChar char="v"/>
            </a:pPr>
            <a:r>
              <a:rPr lang="en-US" sz="1800" dirty="0">
                <a:solidFill>
                  <a:schemeClr val="tx1"/>
                </a:solidFill>
              </a:rPr>
              <a:t>Traffic/Permission issues faced while deploying microservices on AWS.</a:t>
            </a:r>
          </a:p>
          <a:p>
            <a:endParaRPr lang="en-US" dirty="0"/>
          </a:p>
        </p:txBody>
      </p:sp>
      <p:pic>
        <p:nvPicPr>
          <p:cNvPr id="7" name="Picture 6">
            <a:extLst>
              <a:ext uri="{FF2B5EF4-FFF2-40B4-BE49-F238E27FC236}">
                <a16:creationId xmlns:a16="http://schemas.microsoft.com/office/drawing/2014/main" xmlns="" id="{0FFA6095-4715-5936-7DD2-9270641967C7}"/>
              </a:ext>
            </a:extLst>
          </p:cNvPr>
          <p:cNvPicPr>
            <a:picLocks noChangeAspect="1"/>
          </p:cNvPicPr>
          <p:nvPr/>
        </p:nvPicPr>
        <p:blipFill>
          <a:blip r:embed="rId2"/>
          <a:stretch>
            <a:fillRect/>
          </a:stretch>
        </p:blipFill>
        <p:spPr>
          <a:xfrm>
            <a:off x="349917" y="1518622"/>
            <a:ext cx="2738605" cy="2138977"/>
          </a:xfrm>
          <a:prstGeom prst="rect">
            <a:avLst/>
          </a:prstGeom>
        </p:spPr>
      </p:pic>
    </p:spTree>
    <p:extLst>
      <p:ext uri="{BB962C8B-B14F-4D97-AF65-F5344CB8AC3E}">
        <p14:creationId xmlns:p14="http://schemas.microsoft.com/office/powerpoint/2010/main" val="1684576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0" y="62199"/>
            <a:ext cx="9144000" cy="126062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200" dirty="0">
                <a:solidFill>
                  <a:schemeClr val="tx1"/>
                </a:solidFill>
                <a:latin typeface="+mj-lt"/>
              </a:rPr>
              <a:t>Our Special thanks</a:t>
            </a:r>
            <a:endParaRPr sz="3200" dirty="0">
              <a:solidFill>
                <a:schemeClr val="tx1"/>
              </a:solidFill>
              <a:latin typeface="+mj-lt"/>
            </a:endParaRPr>
          </a:p>
        </p:txBody>
      </p:sp>
      <p:graphicFrame>
        <p:nvGraphicFramePr>
          <p:cNvPr id="4" name="Table 4">
            <a:extLst>
              <a:ext uri="{FF2B5EF4-FFF2-40B4-BE49-F238E27FC236}">
                <a16:creationId xmlns:a16="http://schemas.microsoft.com/office/drawing/2014/main" xmlns="" id="{E4B6EDD5-7EBC-A088-2352-72EA3F401049}"/>
              </a:ext>
            </a:extLst>
          </p:cNvPr>
          <p:cNvGraphicFramePr>
            <a:graphicFrameLocks noGrp="1"/>
          </p:cNvGraphicFramePr>
          <p:nvPr>
            <p:extLst>
              <p:ext uri="{D42A27DB-BD31-4B8C-83A1-F6EECF244321}">
                <p14:modId xmlns:p14="http://schemas.microsoft.com/office/powerpoint/2010/main" val="1356766694"/>
              </p:ext>
            </p:extLst>
          </p:nvPr>
        </p:nvGraphicFramePr>
        <p:xfrm>
          <a:off x="2405308" y="1601104"/>
          <a:ext cx="4333384" cy="2497010"/>
        </p:xfrm>
        <a:graphic>
          <a:graphicData uri="http://schemas.openxmlformats.org/drawingml/2006/table">
            <a:tbl>
              <a:tblPr firstRow="1" bandRow="1">
                <a:tableStyleId>{BC89EF96-8CEA-46FF-86C4-4CE0E7609802}</a:tableStyleId>
              </a:tblPr>
              <a:tblGrid>
                <a:gridCol w="1464392">
                  <a:extLst>
                    <a:ext uri="{9D8B030D-6E8A-4147-A177-3AD203B41FA5}">
                      <a16:colId xmlns:a16="http://schemas.microsoft.com/office/drawing/2014/main" xmlns="" val="1151551319"/>
                    </a:ext>
                  </a:extLst>
                </a:gridCol>
                <a:gridCol w="2868992">
                  <a:extLst>
                    <a:ext uri="{9D8B030D-6E8A-4147-A177-3AD203B41FA5}">
                      <a16:colId xmlns:a16="http://schemas.microsoft.com/office/drawing/2014/main" xmlns="" val="3741274947"/>
                    </a:ext>
                  </a:extLst>
                </a:gridCol>
              </a:tblGrid>
              <a:tr h="809490">
                <a:tc>
                  <a:txBody>
                    <a:bodyPr/>
                    <a:lstStyle/>
                    <a:p>
                      <a:pPr algn="ctr">
                        <a:lnSpc>
                          <a:spcPct val="150000"/>
                        </a:lnSpc>
                      </a:pPr>
                      <a:r>
                        <a:rPr lang="en-US" sz="1800" b="0" dirty="0"/>
                        <a:t>MENTOR</a:t>
                      </a:r>
                    </a:p>
                  </a:txBody>
                  <a:tcPr/>
                </a:tc>
                <a:tc>
                  <a:txBody>
                    <a:bodyPr/>
                    <a:lstStyle/>
                    <a:p>
                      <a:pPr algn="ctr">
                        <a:lnSpc>
                          <a:spcPct val="150000"/>
                        </a:lnSpc>
                      </a:pPr>
                      <a:r>
                        <a:rPr lang="en-US" sz="1800" b="0" i="0" u="none" strike="noStrike" cap="none" dirty="0">
                          <a:solidFill>
                            <a:schemeClr val="tx1"/>
                          </a:solidFill>
                          <a:effectLst/>
                          <a:latin typeface="+mn-lt"/>
                          <a:ea typeface="+mn-ea"/>
                          <a:cs typeface="+mn-cs"/>
                          <a:sym typeface="Arial"/>
                        </a:rPr>
                        <a:t>K, </a:t>
                      </a:r>
                      <a:r>
                        <a:rPr lang="en-US" sz="1800" b="0" i="0" u="none" strike="noStrike" cap="none" dirty="0" err="1">
                          <a:solidFill>
                            <a:schemeClr val="tx1"/>
                          </a:solidFill>
                          <a:effectLst/>
                          <a:latin typeface="+mn-lt"/>
                          <a:ea typeface="+mn-ea"/>
                          <a:cs typeface="+mn-cs"/>
                          <a:sym typeface="Arial"/>
                        </a:rPr>
                        <a:t>Manikandan</a:t>
                      </a:r>
                      <a:r>
                        <a:rPr lang="en-US" sz="1800" b="0" i="0" u="none" strike="noStrike" cap="none" dirty="0">
                          <a:solidFill>
                            <a:schemeClr val="tx1"/>
                          </a:solidFill>
                          <a:effectLst/>
                          <a:latin typeface="+mn-lt"/>
                          <a:ea typeface="+mn-ea"/>
                          <a:cs typeface="+mn-cs"/>
                          <a:sym typeface="Arial"/>
                        </a:rPr>
                        <a:t> </a:t>
                      </a:r>
                      <a:endParaRPr lang="en-US" sz="1800" dirty="0"/>
                    </a:p>
                  </a:txBody>
                  <a:tcPr/>
                </a:tc>
                <a:extLst>
                  <a:ext uri="{0D108BD9-81ED-4DB2-BD59-A6C34878D82A}">
                    <a16:rowId xmlns:a16="http://schemas.microsoft.com/office/drawing/2014/main" xmlns="" val="1050728006"/>
                  </a:ext>
                </a:extLst>
              </a:tr>
              <a:tr h="823920">
                <a:tc>
                  <a:txBody>
                    <a:bodyPr/>
                    <a:lstStyle/>
                    <a:p>
                      <a:pPr algn="ctr">
                        <a:lnSpc>
                          <a:spcPct val="150000"/>
                        </a:lnSpc>
                      </a:pPr>
                      <a:r>
                        <a:rPr lang="en-US" sz="1800" dirty="0"/>
                        <a:t>TRAINER</a:t>
                      </a:r>
                    </a:p>
                  </a:txBody>
                  <a:tcPr/>
                </a:tc>
                <a:tc>
                  <a:txBody>
                    <a:bodyPr/>
                    <a:lstStyle/>
                    <a:p>
                      <a:pPr algn="ctr">
                        <a:lnSpc>
                          <a:spcPct val="150000"/>
                        </a:lnSpc>
                      </a:pPr>
                      <a:r>
                        <a:rPr lang="en-US" sz="1800" b="0" i="0" u="none" strike="noStrike" cap="none" dirty="0">
                          <a:solidFill>
                            <a:schemeClr val="tx1"/>
                          </a:solidFill>
                          <a:effectLst/>
                          <a:latin typeface="+mn-lt"/>
                          <a:ea typeface="+mn-ea"/>
                          <a:cs typeface="+mn-cs"/>
                          <a:sym typeface="Arial"/>
                        </a:rPr>
                        <a:t>Krishna Kumar </a:t>
                      </a:r>
                      <a:r>
                        <a:rPr lang="en-US" sz="1800" b="0" i="0" u="none" strike="noStrike" cap="none" dirty="0" err="1">
                          <a:solidFill>
                            <a:schemeClr val="tx1"/>
                          </a:solidFill>
                          <a:effectLst/>
                          <a:latin typeface="+mn-lt"/>
                          <a:ea typeface="+mn-ea"/>
                          <a:cs typeface="+mn-cs"/>
                          <a:sym typeface="Arial"/>
                        </a:rPr>
                        <a:t>Maddela</a:t>
                      </a:r>
                      <a:r>
                        <a:rPr lang="en-US" sz="1800" b="0" i="0" u="none" strike="noStrike" cap="none" dirty="0">
                          <a:solidFill>
                            <a:schemeClr val="tx1"/>
                          </a:solidFill>
                          <a:effectLst/>
                          <a:latin typeface="+mn-lt"/>
                          <a:ea typeface="+mn-ea"/>
                          <a:cs typeface="+mn-cs"/>
                          <a:sym typeface="Arial"/>
                        </a:rPr>
                        <a:t>, </a:t>
                      </a:r>
                      <a:r>
                        <a:rPr lang="en-US" sz="1800" b="0" i="0" u="none" strike="noStrike" cap="none" dirty="0" err="1">
                          <a:solidFill>
                            <a:schemeClr val="tx1"/>
                          </a:solidFill>
                          <a:effectLst/>
                          <a:latin typeface="+mn-lt"/>
                          <a:ea typeface="+mn-ea"/>
                          <a:cs typeface="+mn-cs"/>
                          <a:sym typeface="Arial"/>
                        </a:rPr>
                        <a:t>Venkata</a:t>
                      </a:r>
                      <a:endParaRPr lang="en-US" sz="1800" dirty="0"/>
                    </a:p>
                  </a:txBody>
                  <a:tcPr/>
                </a:tc>
                <a:extLst>
                  <a:ext uri="{0D108BD9-81ED-4DB2-BD59-A6C34878D82A}">
                    <a16:rowId xmlns:a16="http://schemas.microsoft.com/office/drawing/2014/main" xmlns="" val="2185894321"/>
                  </a:ext>
                </a:extLst>
              </a:tr>
              <a:tr h="823920">
                <a:tc>
                  <a:txBody>
                    <a:bodyPr/>
                    <a:lstStyle/>
                    <a:p>
                      <a:pPr algn="ctr">
                        <a:lnSpc>
                          <a:spcPct val="150000"/>
                        </a:lnSpc>
                      </a:pPr>
                      <a:r>
                        <a:rPr lang="en-US" sz="1800" dirty="0"/>
                        <a:t>COACH</a:t>
                      </a:r>
                    </a:p>
                  </a:txBody>
                  <a:tcPr/>
                </a:tc>
                <a:tc>
                  <a:txBody>
                    <a:bodyPr/>
                    <a:lstStyle/>
                    <a:p>
                      <a:pPr algn="ctr">
                        <a:lnSpc>
                          <a:spcPct val="150000"/>
                        </a:lnSpc>
                      </a:pPr>
                      <a:r>
                        <a:rPr lang="en-GB" sz="1800" b="0" i="0" u="none" strike="noStrike" cap="none" dirty="0">
                          <a:solidFill>
                            <a:schemeClr val="tx1"/>
                          </a:solidFill>
                          <a:effectLst/>
                          <a:latin typeface="+mn-lt"/>
                          <a:ea typeface="+mn-ea"/>
                          <a:cs typeface="+mn-cs"/>
                          <a:sym typeface="Arial"/>
                        </a:rPr>
                        <a:t>R,</a:t>
                      </a:r>
                      <a:r>
                        <a:rPr lang="en-GB" sz="1800" b="0" i="0" u="none" strike="noStrike" cap="none" baseline="0" dirty="0">
                          <a:solidFill>
                            <a:schemeClr val="tx1"/>
                          </a:solidFill>
                          <a:effectLst/>
                          <a:latin typeface="+mn-lt"/>
                          <a:ea typeface="+mn-ea"/>
                          <a:cs typeface="+mn-cs"/>
                          <a:sym typeface="Arial"/>
                        </a:rPr>
                        <a:t> </a:t>
                      </a:r>
                      <a:r>
                        <a:rPr lang="en-GB" sz="1800" b="0" i="0" u="none" strike="noStrike" cap="none" baseline="0" dirty="0" err="1">
                          <a:solidFill>
                            <a:schemeClr val="tx1"/>
                          </a:solidFill>
                          <a:effectLst/>
                          <a:latin typeface="+mn-lt"/>
                          <a:ea typeface="+mn-ea"/>
                          <a:cs typeface="+mn-cs"/>
                          <a:sym typeface="Arial"/>
                        </a:rPr>
                        <a:t>Prema</a:t>
                      </a:r>
                      <a:endParaRPr lang="en-US" sz="1800" dirty="0"/>
                    </a:p>
                  </a:txBody>
                  <a:tcPr/>
                </a:tc>
                <a:extLst>
                  <a:ext uri="{0D108BD9-81ED-4DB2-BD59-A6C34878D82A}">
                    <a16:rowId xmlns:a16="http://schemas.microsoft.com/office/drawing/2014/main" xmlns="" val="2888627300"/>
                  </a:ext>
                </a:extLst>
              </a:tr>
            </a:tbl>
          </a:graphicData>
        </a:graphic>
      </p:graphicFrame>
    </p:spTree>
    <p:extLst>
      <p:ext uri="{BB962C8B-B14F-4D97-AF65-F5344CB8AC3E}">
        <p14:creationId xmlns:p14="http://schemas.microsoft.com/office/powerpoint/2010/main" val="3793829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3" name="TextBox 2">
            <a:extLst>
              <a:ext uri="{FF2B5EF4-FFF2-40B4-BE49-F238E27FC236}">
                <a16:creationId xmlns:a16="http://schemas.microsoft.com/office/drawing/2014/main" xmlns="" id="{755A8F70-6D73-F4E1-875C-8189867D3238}"/>
              </a:ext>
            </a:extLst>
          </p:cNvPr>
          <p:cNvSpPr txBox="1"/>
          <p:nvPr/>
        </p:nvSpPr>
        <p:spPr>
          <a:xfrm>
            <a:off x="0" y="1632317"/>
            <a:ext cx="9144000" cy="1384995"/>
          </a:xfrm>
          <a:prstGeom prst="rect">
            <a:avLst/>
          </a:prstGeom>
          <a:noFill/>
        </p:spPr>
        <p:txBody>
          <a:bodyPr wrap="square" rtlCol="0">
            <a:spAutoFit/>
          </a:bodyPr>
          <a:lstStyle/>
          <a:p>
            <a:pPr algn="ctr"/>
            <a:r>
              <a:rPr lang="en-US" sz="4800" b="1" dirty="0">
                <a:solidFill>
                  <a:schemeClr val="bg1">
                    <a:lumMod val="75000"/>
                    <a:lumOff val="25000"/>
                  </a:schemeClr>
                </a:solidFill>
              </a:rPr>
              <a:t> POSTMAN</a:t>
            </a:r>
            <a:r>
              <a:rPr lang="en-US" sz="4800" b="1" i="1" dirty="0">
                <a:solidFill>
                  <a:schemeClr val="bg1">
                    <a:lumMod val="75000"/>
                    <a:lumOff val="25000"/>
                  </a:schemeClr>
                </a:solidFill>
              </a:rPr>
              <a:t> </a:t>
            </a:r>
          </a:p>
          <a:p>
            <a:pPr algn="ctr"/>
            <a:r>
              <a:rPr lang="en-US" sz="3600" b="1" i="1" dirty="0">
                <a:solidFill>
                  <a:schemeClr val="bg1">
                    <a:lumMod val="75000"/>
                    <a:lumOff val="25000"/>
                  </a:schemeClr>
                </a:solidFill>
              </a:rPr>
              <a:t>Rest Call</a:t>
            </a:r>
            <a:endParaRPr lang="en-US" sz="3600" b="1" i="1" dirty="0">
              <a:solidFill>
                <a:schemeClr val="accent5">
                  <a:lumMod val="75000"/>
                </a:schemeClr>
              </a:solidFill>
            </a:endParaRPr>
          </a:p>
        </p:txBody>
      </p:sp>
    </p:spTree>
    <p:extLst>
      <p:ext uri="{BB962C8B-B14F-4D97-AF65-F5344CB8AC3E}">
        <p14:creationId xmlns:p14="http://schemas.microsoft.com/office/powerpoint/2010/main" val="423759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60" y="576610"/>
            <a:ext cx="7419093" cy="4173240"/>
          </a:xfrm>
          <a:prstGeom prst="rect">
            <a:avLst/>
          </a:prstGeom>
        </p:spPr>
      </p:pic>
    </p:spTree>
    <p:extLst>
      <p:ext uri="{BB962C8B-B14F-4D97-AF65-F5344CB8AC3E}">
        <p14:creationId xmlns:p14="http://schemas.microsoft.com/office/powerpoint/2010/main" val="1741349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752" y="494108"/>
            <a:ext cx="7690856" cy="4326106"/>
          </a:xfrm>
          <a:prstGeom prst="rect">
            <a:avLst/>
          </a:prstGeom>
        </p:spPr>
      </p:pic>
    </p:spTree>
    <p:extLst>
      <p:ext uri="{BB962C8B-B14F-4D97-AF65-F5344CB8AC3E}">
        <p14:creationId xmlns:p14="http://schemas.microsoft.com/office/powerpoint/2010/main" val="3653954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02" y="513829"/>
            <a:ext cx="7530704" cy="4236021"/>
          </a:xfrm>
          <a:prstGeom prst="rect">
            <a:avLst/>
          </a:prstGeom>
        </p:spPr>
      </p:pic>
    </p:spTree>
    <p:extLst>
      <p:ext uri="{BB962C8B-B14F-4D97-AF65-F5344CB8AC3E}">
        <p14:creationId xmlns:p14="http://schemas.microsoft.com/office/powerpoint/2010/main" val="3362809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73" y="570546"/>
            <a:ext cx="7515431" cy="4227430"/>
          </a:xfrm>
          <a:prstGeom prst="rect">
            <a:avLst/>
          </a:prstGeom>
        </p:spPr>
      </p:pic>
    </p:spTree>
    <p:extLst>
      <p:ext uri="{BB962C8B-B14F-4D97-AF65-F5344CB8AC3E}">
        <p14:creationId xmlns:p14="http://schemas.microsoft.com/office/powerpoint/2010/main" val="145492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755A8F70-6D73-F4E1-875C-8189867D3238}"/>
              </a:ext>
            </a:extLst>
          </p:cNvPr>
          <p:cNvSpPr txBox="1"/>
          <p:nvPr/>
        </p:nvSpPr>
        <p:spPr>
          <a:xfrm>
            <a:off x="0" y="1632317"/>
            <a:ext cx="9144000" cy="1384995"/>
          </a:xfrm>
          <a:prstGeom prst="rect">
            <a:avLst/>
          </a:prstGeom>
          <a:noFill/>
        </p:spPr>
        <p:txBody>
          <a:bodyPr wrap="square" rtlCol="0">
            <a:spAutoFit/>
          </a:bodyPr>
          <a:lstStyle/>
          <a:p>
            <a:pPr algn="ctr"/>
            <a:r>
              <a:rPr lang="en-US" sz="4800" b="1" dirty="0">
                <a:solidFill>
                  <a:schemeClr val="accent1">
                    <a:lumMod val="75000"/>
                  </a:schemeClr>
                </a:solidFill>
              </a:rPr>
              <a:t> DATABASE</a:t>
            </a:r>
            <a:r>
              <a:rPr lang="en-US" sz="4800" b="1" i="1" dirty="0">
                <a:solidFill>
                  <a:schemeClr val="accent1">
                    <a:lumMod val="75000"/>
                  </a:schemeClr>
                </a:solidFill>
              </a:rPr>
              <a:t> </a:t>
            </a:r>
          </a:p>
          <a:p>
            <a:pPr algn="ctr"/>
            <a:r>
              <a:rPr lang="en-US" sz="3600" b="1" i="1" dirty="0">
                <a:solidFill>
                  <a:schemeClr val="accent1">
                    <a:lumMod val="75000"/>
                  </a:schemeClr>
                </a:solidFill>
              </a:rPr>
              <a:t>H2 Database Engine</a:t>
            </a:r>
          </a:p>
        </p:txBody>
      </p:sp>
    </p:spTree>
    <p:extLst>
      <p:ext uri="{BB962C8B-B14F-4D97-AF65-F5344CB8AC3E}">
        <p14:creationId xmlns:p14="http://schemas.microsoft.com/office/powerpoint/2010/main" val="250898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25" y="522514"/>
            <a:ext cx="7480204" cy="4207615"/>
          </a:xfrm>
          <a:prstGeom prst="rect">
            <a:avLst/>
          </a:prstGeom>
        </p:spPr>
      </p:pic>
    </p:spTree>
    <p:extLst>
      <p:ext uri="{BB962C8B-B14F-4D97-AF65-F5344CB8AC3E}">
        <p14:creationId xmlns:p14="http://schemas.microsoft.com/office/powerpoint/2010/main" val="1607942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98" y="495013"/>
            <a:ext cx="7569582" cy="4257890"/>
          </a:xfrm>
          <a:prstGeom prst="rect">
            <a:avLst/>
          </a:prstGeom>
        </p:spPr>
      </p:pic>
    </p:spTree>
    <p:extLst>
      <p:ext uri="{BB962C8B-B14F-4D97-AF65-F5344CB8AC3E}">
        <p14:creationId xmlns:p14="http://schemas.microsoft.com/office/powerpoint/2010/main" val="761148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2254"/>
            <a:ext cx="9144000" cy="1384995"/>
          </a:xfrm>
          <a:prstGeom prst="rect">
            <a:avLst/>
          </a:prstGeom>
        </p:spPr>
        <p:txBody>
          <a:bodyPr wrap="square">
            <a:spAutoFit/>
          </a:bodyPr>
          <a:lstStyle/>
          <a:p>
            <a:pPr lvl="0" algn="ctr"/>
            <a:r>
              <a:rPr lang="en-US" sz="4800" b="1" dirty="0">
                <a:solidFill>
                  <a:srgbClr val="FF9E44">
                    <a:lumMod val="75000"/>
                  </a:srgbClr>
                </a:solidFill>
              </a:rPr>
              <a:t> TESTING</a:t>
            </a:r>
            <a:r>
              <a:rPr lang="en-US" sz="4800" b="1" i="1" dirty="0">
                <a:solidFill>
                  <a:srgbClr val="FF9E44">
                    <a:lumMod val="75000"/>
                  </a:srgbClr>
                </a:solidFill>
              </a:rPr>
              <a:t> </a:t>
            </a:r>
          </a:p>
          <a:p>
            <a:pPr lvl="0" algn="ctr"/>
            <a:r>
              <a:rPr lang="en-GB" sz="3600" b="1" i="1" dirty="0">
                <a:solidFill>
                  <a:srgbClr val="FF9E44">
                    <a:lumMod val="75000"/>
                  </a:srgbClr>
                </a:solidFill>
              </a:rPr>
              <a:t>JUnit &amp; </a:t>
            </a:r>
            <a:r>
              <a:rPr lang="en-GB" sz="3600" b="1" i="1" dirty="0" err="1">
                <a:solidFill>
                  <a:srgbClr val="FF9E44">
                    <a:lumMod val="75000"/>
                  </a:srgbClr>
                </a:solidFill>
              </a:rPr>
              <a:t>Mockito</a:t>
            </a:r>
            <a:r>
              <a:rPr lang="en-GB" sz="3600" b="1" i="1" dirty="0">
                <a:solidFill>
                  <a:srgbClr val="FF9E44">
                    <a:lumMod val="75000"/>
                  </a:srgbClr>
                </a:solidFill>
              </a:rPr>
              <a:t> </a:t>
            </a:r>
            <a:endParaRPr lang="en-US" sz="3600" b="1" i="1" dirty="0">
              <a:solidFill>
                <a:srgbClr val="FF9E44">
                  <a:lumMod val="75000"/>
                </a:srgbClr>
              </a:solidFill>
            </a:endParaRPr>
          </a:p>
        </p:txBody>
      </p:sp>
    </p:spTree>
    <p:extLst>
      <p:ext uri="{BB962C8B-B14F-4D97-AF65-F5344CB8AC3E}">
        <p14:creationId xmlns:p14="http://schemas.microsoft.com/office/powerpoint/2010/main" val="3485545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93E46848-948E-F005-992E-87D28398F6B3}"/>
              </a:ext>
            </a:extLst>
          </p:cNvPr>
          <p:cNvPicPr>
            <a:picLocks noChangeAspect="1"/>
          </p:cNvPicPr>
          <p:nvPr/>
        </p:nvPicPr>
        <p:blipFill>
          <a:blip r:embed="rId2"/>
          <a:stretch>
            <a:fillRect/>
          </a:stretch>
        </p:blipFill>
        <p:spPr>
          <a:xfrm>
            <a:off x="0" y="1"/>
            <a:ext cx="4411456" cy="2666418"/>
          </a:xfrm>
          <a:prstGeom prst="rect">
            <a:avLst/>
          </a:prstGeom>
        </p:spPr>
      </p:pic>
      <p:pic>
        <p:nvPicPr>
          <p:cNvPr id="21" name="Picture 20">
            <a:extLst>
              <a:ext uri="{FF2B5EF4-FFF2-40B4-BE49-F238E27FC236}">
                <a16:creationId xmlns:a16="http://schemas.microsoft.com/office/drawing/2014/main" xmlns="" id="{7A943C29-59F6-814D-2226-A7471C003CE1}"/>
              </a:ext>
            </a:extLst>
          </p:cNvPr>
          <p:cNvPicPr>
            <a:picLocks noChangeAspect="1"/>
          </p:cNvPicPr>
          <p:nvPr/>
        </p:nvPicPr>
        <p:blipFill>
          <a:blip r:embed="rId3"/>
          <a:stretch>
            <a:fillRect/>
          </a:stretch>
        </p:blipFill>
        <p:spPr>
          <a:xfrm>
            <a:off x="4411457" y="0"/>
            <a:ext cx="4732544" cy="2666419"/>
          </a:xfrm>
          <a:prstGeom prst="rect">
            <a:avLst/>
          </a:prstGeom>
        </p:spPr>
      </p:pic>
      <p:pic>
        <p:nvPicPr>
          <p:cNvPr id="23" name="Picture 22">
            <a:extLst>
              <a:ext uri="{FF2B5EF4-FFF2-40B4-BE49-F238E27FC236}">
                <a16:creationId xmlns:a16="http://schemas.microsoft.com/office/drawing/2014/main" xmlns="" id="{099549A1-5FBE-FF3C-0249-9CF8B498C8C7}"/>
              </a:ext>
            </a:extLst>
          </p:cNvPr>
          <p:cNvPicPr>
            <a:picLocks noChangeAspect="1"/>
          </p:cNvPicPr>
          <p:nvPr/>
        </p:nvPicPr>
        <p:blipFill>
          <a:blip r:embed="rId4"/>
          <a:stretch>
            <a:fillRect/>
          </a:stretch>
        </p:blipFill>
        <p:spPr>
          <a:xfrm>
            <a:off x="-48861" y="2666419"/>
            <a:ext cx="4460317" cy="2477081"/>
          </a:xfrm>
          <a:prstGeom prst="rect">
            <a:avLst/>
          </a:prstGeom>
        </p:spPr>
      </p:pic>
      <p:pic>
        <p:nvPicPr>
          <p:cNvPr id="25" name="Picture 24">
            <a:extLst>
              <a:ext uri="{FF2B5EF4-FFF2-40B4-BE49-F238E27FC236}">
                <a16:creationId xmlns:a16="http://schemas.microsoft.com/office/drawing/2014/main" xmlns="" id="{0AD8221C-B32D-E549-3548-688FDE39643D}"/>
              </a:ext>
            </a:extLst>
          </p:cNvPr>
          <p:cNvPicPr>
            <a:picLocks noChangeAspect="1"/>
          </p:cNvPicPr>
          <p:nvPr/>
        </p:nvPicPr>
        <p:blipFill>
          <a:blip r:embed="rId5"/>
          <a:stretch>
            <a:fillRect/>
          </a:stretch>
        </p:blipFill>
        <p:spPr>
          <a:xfrm>
            <a:off x="4411454" y="2666418"/>
            <a:ext cx="4732545" cy="2477081"/>
          </a:xfrm>
          <a:prstGeom prst="rect">
            <a:avLst/>
          </a:prstGeom>
        </p:spPr>
      </p:pic>
    </p:spTree>
    <p:extLst>
      <p:ext uri="{BB962C8B-B14F-4D97-AF65-F5344CB8AC3E}">
        <p14:creationId xmlns:p14="http://schemas.microsoft.com/office/powerpoint/2010/main" val="508884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0" y="0"/>
            <a:ext cx="9144000" cy="1260622"/>
          </a:xfrm>
          <a:prstGeom prst="rect">
            <a:avLst/>
          </a:prstGeom>
        </p:spPr>
        <p:txBody>
          <a:bodyPr spcFirstLastPara="1" wrap="square" lIns="0" tIns="0" rIns="0" bIns="0" anchor="ctr" anchorCtr="0">
            <a:noAutofit/>
          </a:bodyPr>
          <a:lstStyle/>
          <a:p>
            <a:pPr algn="ctr"/>
            <a:r>
              <a:rPr lang="en-US" sz="3200" dirty="0">
                <a:solidFill>
                  <a:schemeClr val="tx1"/>
                </a:solidFill>
                <a:latin typeface="+mj-lt"/>
              </a:rPr>
              <a:t>Team</a:t>
            </a:r>
            <a:r>
              <a:rPr lang="en-US" sz="4800" dirty="0">
                <a:solidFill>
                  <a:schemeClr val="tx1"/>
                </a:solidFill>
              </a:rPr>
              <a:t> </a:t>
            </a:r>
            <a:r>
              <a:rPr lang="en-US" sz="3200" dirty="0">
                <a:solidFill>
                  <a:schemeClr val="tx1"/>
                </a:solidFill>
                <a:latin typeface="+mj-lt"/>
              </a:rPr>
              <a:t>Members</a:t>
            </a:r>
            <a:endParaRPr sz="3200" dirty="0">
              <a:solidFill>
                <a:schemeClr val="tx1"/>
              </a:solidFill>
              <a:latin typeface="+mj-lt"/>
            </a:endParaRPr>
          </a:p>
        </p:txBody>
      </p:sp>
      <p:graphicFrame>
        <p:nvGraphicFramePr>
          <p:cNvPr id="5" name="Table 3">
            <a:extLst>
              <a:ext uri="{FF2B5EF4-FFF2-40B4-BE49-F238E27FC236}">
                <a16:creationId xmlns:a16="http://schemas.microsoft.com/office/drawing/2014/main" xmlns="" id="{43487A30-CBBF-925E-C312-16049BAE3BD3}"/>
              </a:ext>
            </a:extLst>
          </p:cNvPr>
          <p:cNvGraphicFramePr>
            <a:graphicFrameLocks noGrp="1"/>
          </p:cNvGraphicFramePr>
          <p:nvPr>
            <p:extLst>
              <p:ext uri="{D42A27DB-BD31-4B8C-83A1-F6EECF244321}">
                <p14:modId xmlns:p14="http://schemas.microsoft.com/office/powerpoint/2010/main" val="318021600"/>
              </p:ext>
            </p:extLst>
          </p:nvPr>
        </p:nvGraphicFramePr>
        <p:xfrm>
          <a:off x="2794119" y="1491878"/>
          <a:ext cx="3555761" cy="2426847"/>
        </p:xfrm>
        <a:graphic>
          <a:graphicData uri="http://schemas.openxmlformats.org/drawingml/2006/table">
            <a:tbl>
              <a:tblPr firstRow="1" bandRow="1">
                <a:tableStyleId>{F2DE63D5-997A-4646-A377-4702673A728D}</a:tableStyleId>
              </a:tblPr>
              <a:tblGrid>
                <a:gridCol w="2251086">
                  <a:extLst>
                    <a:ext uri="{9D8B030D-6E8A-4147-A177-3AD203B41FA5}">
                      <a16:colId xmlns:a16="http://schemas.microsoft.com/office/drawing/2014/main" xmlns="" val="3368060102"/>
                    </a:ext>
                  </a:extLst>
                </a:gridCol>
                <a:gridCol w="1304675">
                  <a:extLst>
                    <a:ext uri="{9D8B030D-6E8A-4147-A177-3AD203B41FA5}">
                      <a16:colId xmlns:a16="http://schemas.microsoft.com/office/drawing/2014/main" xmlns="" val="4224901127"/>
                    </a:ext>
                  </a:extLst>
                </a:gridCol>
              </a:tblGrid>
              <a:tr h="418492">
                <a:tc>
                  <a:txBody>
                    <a:bodyPr/>
                    <a:lstStyle/>
                    <a:p>
                      <a:pPr algn="ctr"/>
                      <a:r>
                        <a:rPr lang="en-US" dirty="0">
                          <a:solidFill>
                            <a:schemeClr val="tx1"/>
                          </a:solidFill>
                        </a:rPr>
                        <a:t>NAME</a:t>
                      </a:r>
                    </a:p>
                  </a:txBody>
                  <a:tcPr/>
                </a:tc>
                <a:tc>
                  <a:txBody>
                    <a:bodyPr/>
                    <a:lstStyle/>
                    <a:p>
                      <a:pPr algn="ctr"/>
                      <a:r>
                        <a:rPr lang="en-US" dirty="0">
                          <a:solidFill>
                            <a:schemeClr val="tx1"/>
                          </a:solidFill>
                        </a:rPr>
                        <a:t>EMP ID</a:t>
                      </a:r>
                    </a:p>
                  </a:txBody>
                  <a:tcPr/>
                </a:tc>
                <a:extLst>
                  <a:ext uri="{0D108BD9-81ED-4DB2-BD59-A6C34878D82A}">
                    <a16:rowId xmlns:a16="http://schemas.microsoft.com/office/drawing/2014/main" xmlns="" val="3626253916"/>
                  </a:ext>
                </a:extLst>
              </a:tr>
              <a:tr h="401671">
                <a:tc>
                  <a:txBody>
                    <a:bodyPr/>
                    <a:lstStyle/>
                    <a:p>
                      <a:pPr algn="l"/>
                      <a:r>
                        <a:rPr lang="en-GB" sz="1200" dirty="0">
                          <a:solidFill>
                            <a:schemeClr val="tx1"/>
                          </a:solidFill>
                        </a:rPr>
                        <a:t>SHASHWAT</a:t>
                      </a:r>
                      <a:r>
                        <a:rPr lang="en-GB" sz="1200" baseline="0" dirty="0">
                          <a:solidFill>
                            <a:schemeClr val="tx1"/>
                          </a:solidFill>
                        </a:rPr>
                        <a:t> CHATURVEDI</a:t>
                      </a:r>
                      <a:endParaRPr lang="en-US" sz="1200" dirty="0">
                        <a:solidFill>
                          <a:schemeClr val="tx1"/>
                        </a:solidFill>
                      </a:endParaRPr>
                    </a:p>
                  </a:txBody>
                  <a:tcPr/>
                </a:tc>
                <a:tc>
                  <a:txBody>
                    <a:bodyPr/>
                    <a:lstStyle/>
                    <a:p>
                      <a:pPr algn="ctr"/>
                      <a:r>
                        <a:rPr lang="en-US" sz="1200" dirty="0">
                          <a:solidFill>
                            <a:schemeClr val="tx1"/>
                          </a:solidFill>
                        </a:rPr>
                        <a:t>2150203</a:t>
                      </a:r>
                    </a:p>
                  </a:txBody>
                  <a:tcPr/>
                </a:tc>
                <a:extLst>
                  <a:ext uri="{0D108BD9-81ED-4DB2-BD59-A6C34878D82A}">
                    <a16:rowId xmlns:a16="http://schemas.microsoft.com/office/drawing/2014/main" xmlns="" val="1571248823"/>
                  </a:ext>
                </a:extLst>
              </a:tr>
              <a:tr h="401671">
                <a:tc>
                  <a:txBody>
                    <a:bodyPr/>
                    <a:lstStyle/>
                    <a:p>
                      <a:pPr algn="l"/>
                      <a:r>
                        <a:rPr lang="en-GB" sz="1200" dirty="0">
                          <a:solidFill>
                            <a:schemeClr val="tx1"/>
                          </a:solidFill>
                        </a:rPr>
                        <a:t>ANUSHKA</a:t>
                      </a:r>
                      <a:r>
                        <a:rPr lang="en-GB" sz="1200" baseline="0" dirty="0">
                          <a:solidFill>
                            <a:schemeClr val="tx1"/>
                          </a:solidFill>
                        </a:rPr>
                        <a:t> PRIYA</a:t>
                      </a:r>
                      <a:endParaRPr lang="en-US" sz="1200" dirty="0">
                        <a:solidFill>
                          <a:schemeClr val="tx1"/>
                        </a:solidFill>
                      </a:endParaRPr>
                    </a:p>
                  </a:txBody>
                  <a:tcPr/>
                </a:tc>
                <a:tc>
                  <a:txBody>
                    <a:bodyPr/>
                    <a:lstStyle/>
                    <a:p>
                      <a:pPr algn="ctr"/>
                      <a:r>
                        <a:rPr lang="en-US" sz="1200" dirty="0"/>
                        <a:t>2147784</a:t>
                      </a:r>
                    </a:p>
                  </a:txBody>
                  <a:tcPr/>
                </a:tc>
                <a:extLst>
                  <a:ext uri="{0D108BD9-81ED-4DB2-BD59-A6C34878D82A}">
                    <a16:rowId xmlns:a16="http://schemas.microsoft.com/office/drawing/2014/main" xmlns="" val="2236876649"/>
                  </a:ext>
                </a:extLst>
              </a:tr>
              <a:tr h="401671">
                <a:tc>
                  <a:txBody>
                    <a:bodyPr/>
                    <a:lstStyle/>
                    <a:p>
                      <a:pPr algn="l" fontAlgn="base"/>
                      <a:r>
                        <a:rPr lang="en-GB" sz="1200" b="0" i="0" u="none" strike="noStrike" cap="none" dirty="0">
                          <a:solidFill>
                            <a:schemeClr val="tx1"/>
                          </a:solidFill>
                          <a:effectLst/>
                          <a:latin typeface="+mn-lt"/>
                          <a:ea typeface="+mn-ea"/>
                          <a:cs typeface="+mn-cs"/>
                          <a:sym typeface="Arial"/>
                        </a:rPr>
                        <a:t>AJAY</a:t>
                      </a:r>
                      <a:r>
                        <a:rPr lang="en-GB" sz="1200" b="0" i="0" u="none" strike="noStrike" cap="none" baseline="0" dirty="0">
                          <a:solidFill>
                            <a:schemeClr val="tx1"/>
                          </a:solidFill>
                          <a:effectLst/>
                          <a:latin typeface="+mn-lt"/>
                          <a:ea typeface="+mn-ea"/>
                          <a:cs typeface="+mn-cs"/>
                          <a:sym typeface="Arial"/>
                        </a:rPr>
                        <a:t> KHARAT</a:t>
                      </a:r>
                      <a:endParaRPr lang="en-US" sz="1200" b="0" i="0" u="none" strike="noStrike" cap="none" dirty="0">
                        <a:solidFill>
                          <a:schemeClr val="tx1"/>
                        </a:solidFill>
                        <a:effectLst/>
                        <a:latin typeface="Arial"/>
                        <a:ea typeface="Arial"/>
                        <a:cs typeface="Arial"/>
                        <a:sym typeface="Arial"/>
                      </a:endParaRPr>
                    </a:p>
                  </a:txBody>
                  <a:tcPr/>
                </a:tc>
                <a:tc>
                  <a:txBody>
                    <a:bodyPr/>
                    <a:lstStyle/>
                    <a:p>
                      <a:pPr algn="ctr"/>
                      <a:r>
                        <a:rPr lang="en-US" sz="1200" dirty="0"/>
                        <a:t>2148888</a:t>
                      </a:r>
                    </a:p>
                  </a:txBody>
                  <a:tcPr/>
                </a:tc>
                <a:extLst>
                  <a:ext uri="{0D108BD9-81ED-4DB2-BD59-A6C34878D82A}">
                    <a16:rowId xmlns:a16="http://schemas.microsoft.com/office/drawing/2014/main" xmlns="" val="262569515"/>
                  </a:ext>
                </a:extLst>
              </a:tr>
              <a:tr h="401671">
                <a:tc>
                  <a:txBody>
                    <a:bodyPr/>
                    <a:lstStyle/>
                    <a:p>
                      <a:pPr algn="l"/>
                      <a:r>
                        <a:rPr lang="en-GB" sz="1200" dirty="0">
                          <a:solidFill>
                            <a:schemeClr val="tx1"/>
                          </a:solidFill>
                        </a:rPr>
                        <a:t>SATYAJIT</a:t>
                      </a:r>
                      <a:r>
                        <a:rPr lang="en-GB" sz="1200" baseline="0" dirty="0">
                          <a:solidFill>
                            <a:schemeClr val="tx1"/>
                          </a:solidFill>
                        </a:rPr>
                        <a:t> DEBNATH</a:t>
                      </a:r>
                      <a:endParaRPr lang="en-US" sz="1200" dirty="0">
                        <a:solidFill>
                          <a:schemeClr val="tx1"/>
                        </a:solidFill>
                      </a:endParaRPr>
                    </a:p>
                  </a:txBody>
                  <a:tcPr/>
                </a:tc>
                <a:tc>
                  <a:txBody>
                    <a:bodyPr/>
                    <a:lstStyle/>
                    <a:p>
                      <a:pPr algn="ctr"/>
                      <a:r>
                        <a:rPr lang="en-US" sz="1200" dirty="0"/>
                        <a:t>2152784</a:t>
                      </a:r>
                    </a:p>
                  </a:txBody>
                  <a:tcPr/>
                </a:tc>
                <a:extLst>
                  <a:ext uri="{0D108BD9-81ED-4DB2-BD59-A6C34878D82A}">
                    <a16:rowId xmlns:a16="http://schemas.microsoft.com/office/drawing/2014/main" xmlns="" val="2804889467"/>
                  </a:ext>
                </a:extLst>
              </a:tr>
              <a:tr h="401671">
                <a:tc>
                  <a:txBody>
                    <a:bodyPr/>
                    <a:lstStyle/>
                    <a:p>
                      <a:pPr algn="l"/>
                      <a:r>
                        <a:rPr lang="en-US" sz="1200" dirty="0">
                          <a:solidFill>
                            <a:schemeClr val="tx1"/>
                          </a:solidFill>
                        </a:rPr>
                        <a:t>SATAKSHI</a:t>
                      </a:r>
                      <a:r>
                        <a:rPr lang="en-US" sz="1200" baseline="0" dirty="0">
                          <a:solidFill>
                            <a:schemeClr val="tx1"/>
                          </a:solidFill>
                        </a:rPr>
                        <a:t> SINGH</a:t>
                      </a:r>
                      <a:endParaRPr lang="en-US" sz="1200" dirty="0">
                        <a:solidFill>
                          <a:schemeClr val="tx1"/>
                        </a:solidFill>
                      </a:endParaRPr>
                    </a:p>
                  </a:txBody>
                  <a:tcPr/>
                </a:tc>
                <a:tc>
                  <a:txBody>
                    <a:bodyPr/>
                    <a:lstStyle/>
                    <a:p>
                      <a:pPr algn="ctr"/>
                      <a:r>
                        <a:rPr lang="en-US" sz="1200" dirty="0"/>
                        <a:t>2147207</a:t>
                      </a:r>
                    </a:p>
                  </a:txBody>
                  <a:tcPr/>
                </a:tc>
                <a:extLst>
                  <a:ext uri="{0D108BD9-81ED-4DB2-BD59-A6C34878D82A}">
                    <a16:rowId xmlns:a16="http://schemas.microsoft.com/office/drawing/2014/main" xmlns="" val="1060164549"/>
                  </a:ext>
                </a:extLst>
              </a:tr>
            </a:tbl>
          </a:graphicData>
        </a:graphic>
      </p:graphicFrame>
    </p:spTree>
    <p:extLst>
      <p:ext uri="{BB962C8B-B14F-4D97-AF65-F5344CB8AC3E}">
        <p14:creationId xmlns:p14="http://schemas.microsoft.com/office/powerpoint/2010/main" val="2635651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2254"/>
            <a:ext cx="9144000" cy="1384995"/>
          </a:xfrm>
          <a:prstGeom prst="rect">
            <a:avLst/>
          </a:prstGeom>
        </p:spPr>
        <p:txBody>
          <a:bodyPr wrap="square">
            <a:spAutoFit/>
          </a:bodyPr>
          <a:lstStyle/>
          <a:p>
            <a:pPr lvl="0" algn="ctr"/>
            <a:r>
              <a:rPr lang="en-US" sz="4800" b="1" dirty="0">
                <a:solidFill>
                  <a:srgbClr val="FF9E44">
                    <a:lumMod val="75000"/>
                  </a:srgbClr>
                </a:solidFill>
              </a:rPr>
              <a:t>EUREKA SERVER</a:t>
            </a:r>
            <a:r>
              <a:rPr lang="en-US" sz="4800" b="1" i="1" dirty="0">
                <a:solidFill>
                  <a:srgbClr val="FF9E44">
                    <a:lumMod val="75000"/>
                  </a:srgbClr>
                </a:solidFill>
              </a:rPr>
              <a:t> </a:t>
            </a:r>
          </a:p>
          <a:p>
            <a:pPr lvl="0" algn="ctr"/>
            <a:r>
              <a:rPr lang="en-GB" sz="3600" b="1" i="1" dirty="0">
                <a:solidFill>
                  <a:srgbClr val="FF9E44">
                    <a:lumMod val="75000"/>
                  </a:srgbClr>
                </a:solidFill>
              </a:rPr>
              <a:t>Service Discovery </a:t>
            </a:r>
            <a:endParaRPr lang="en-US" sz="3600" b="1" i="1" dirty="0">
              <a:solidFill>
                <a:srgbClr val="FF9E44">
                  <a:lumMod val="75000"/>
                </a:srgbClr>
              </a:solidFill>
            </a:endParaRPr>
          </a:p>
        </p:txBody>
      </p:sp>
    </p:spTree>
    <p:extLst>
      <p:ext uri="{BB962C8B-B14F-4D97-AF65-F5344CB8AC3E}">
        <p14:creationId xmlns:p14="http://schemas.microsoft.com/office/powerpoint/2010/main" val="424865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FCFE8FD-C29C-A0B3-1544-14BA2164257F}"/>
              </a:ext>
            </a:extLst>
          </p:cNvPr>
          <p:cNvPicPr>
            <a:picLocks noChangeAspect="1"/>
          </p:cNvPicPr>
          <p:nvPr/>
        </p:nvPicPr>
        <p:blipFill>
          <a:blip r:embed="rId2"/>
          <a:stretch>
            <a:fillRect/>
          </a:stretch>
        </p:blipFill>
        <p:spPr>
          <a:xfrm>
            <a:off x="430306" y="260681"/>
            <a:ext cx="8303559" cy="4622137"/>
          </a:xfrm>
          <a:prstGeom prst="rect">
            <a:avLst/>
          </a:prstGeom>
        </p:spPr>
      </p:pic>
    </p:spTree>
    <p:extLst>
      <p:ext uri="{BB962C8B-B14F-4D97-AF65-F5344CB8AC3E}">
        <p14:creationId xmlns:p14="http://schemas.microsoft.com/office/powerpoint/2010/main" val="3659725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A2AA4C8-0E0C-DAAB-70AF-C88C6EBF97F3}"/>
              </a:ext>
            </a:extLst>
          </p:cNvPr>
          <p:cNvPicPr>
            <a:picLocks noChangeAspect="1"/>
          </p:cNvPicPr>
          <p:nvPr/>
        </p:nvPicPr>
        <p:blipFill>
          <a:blip r:embed="rId2"/>
          <a:stretch>
            <a:fillRect/>
          </a:stretch>
        </p:blipFill>
        <p:spPr>
          <a:xfrm>
            <a:off x="0" y="-849938"/>
            <a:ext cx="9144000" cy="5993438"/>
          </a:xfrm>
          <a:prstGeom prst="rect">
            <a:avLst/>
          </a:prstGeom>
        </p:spPr>
      </p:pic>
      <p:sp>
        <p:nvSpPr>
          <p:cNvPr id="5" name="TextBox 4">
            <a:extLst>
              <a:ext uri="{FF2B5EF4-FFF2-40B4-BE49-F238E27FC236}">
                <a16:creationId xmlns:a16="http://schemas.microsoft.com/office/drawing/2014/main" xmlns="" id="{19CFC8DD-9762-3CA8-8B6D-E286C68E56AC}"/>
              </a:ext>
            </a:extLst>
          </p:cNvPr>
          <p:cNvSpPr txBox="1"/>
          <p:nvPr/>
        </p:nvSpPr>
        <p:spPr>
          <a:xfrm>
            <a:off x="0" y="3738966"/>
            <a:ext cx="9144000" cy="523220"/>
          </a:xfrm>
          <a:prstGeom prst="rect">
            <a:avLst/>
          </a:prstGeom>
          <a:noFill/>
        </p:spPr>
        <p:txBody>
          <a:bodyPr wrap="square" rtlCol="0">
            <a:spAutoFit/>
          </a:bodyPr>
          <a:lstStyle/>
          <a:p>
            <a:pPr algn="ctr"/>
            <a:r>
              <a:rPr lang="en-US" sz="2800" b="1" i="1" kern="1200" spc="100" baseline="0" dirty="0">
                <a:solidFill>
                  <a:schemeClr val="tx1"/>
                </a:solidFill>
                <a:latin typeface="+mj-lt"/>
                <a:ea typeface="+mj-ea"/>
                <a:cs typeface="+mj-cs"/>
              </a:rPr>
              <a:t>Cloud </a:t>
            </a:r>
            <a:r>
              <a:rPr lang="en-US" sz="2800" b="1" i="1" kern="1200" spc="100" baseline="0" dirty="0" smtClean="0">
                <a:solidFill>
                  <a:schemeClr val="tx1"/>
                </a:solidFill>
                <a:latin typeface="+mj-lt"/>
                <a:ea typeface="+mj-ea"/>
                <a:cs typeface="+mj-cs"/>
              </a:rPr>
              <a:t>Deployment</a:t>
            </a:r>
            <a:endParaRPr lang="en-US" sz="2800" b="1" i="1" dirty="0"/>
          </a:p>
        </p:txBody>
      </p:sp>
    </p:spTree>
    <p:extLst>
      <p:ext uri="{BB962C8B-B14F-4D97-AF65-F5344CB8AC3E}">
        <p14:creationId xmlns:p14="http://schemas.microsoft.com/office/powerpoint/2010/main" val="3558584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2421"/>
            <a:ext cx="9144000" cy="461665"/>
          </a:xfrm>
          <a:prstGeom prst="rect">
            <a:avLst/>
          </a:prstGeom>
        </p:spPr>
        <p:txBody>
          <a:bodyPr wrap="square">
            <a:spAutoFit/>
          </a:bodyPr>
          <a:lstStyle/>
          <a:p>
            <a:pPr algn="ctr"/>
            <a:r>
              <a:rPr lang="en-GB" sz="2400" dirty="0" smtClean="0">
                <a:solidFill>
                  <a:schemeClr val="tx1"/>
                </a:solidFill>
              </a:rPr>
              <a:t>AWS Core Services </a:t>
            </a:r>
            <a:endParaRPr lang="en-US" sz="2400" dirty="0">
              <a:solidFill>
                <a:schemeClr val="tx1"/>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930" y="1202037"/>
            <a:ext cx="2544463" cy="143154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371" y="2898886"/>
            <a:ext cx="2009236" cy="152469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846" y="3661233"/>
            <a:ext cx="2305053" cy="10427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846" y="1202037"/>
            <a:ext cx="1684307" cy="112287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2791" y="2975047"/>
            <a:ext cx="2266578" cy="1697745"/>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9845" y="2448701"/>
            <a:ext cx="1684307" cy="105269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985" y="1202037"/>
            <a:ext cx="2774384" cy="1597438"/>
          </a:xfrm>
          <a:prstGeom prst="rect">
            <a:avLst/>
          </a:prstGeom>
        </p:spPr>
      </p:pic>
    </p:spTree>
    <p:extLst>
      <p:ext uri="{BB962C8B-B14F-4D97-AF65-F5344CB8AC3E}">
        <p14:creationId xmlns:p14="http://schemas.microsoft.com/office/powerpoint/2010/main" val="2243145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95226"/>
            <a:ext cx="9144000" cy="461665"/>
          </a:xfrm>
          <a:prstGeom prst="rect">
            <a:avLst/>
          </a:prstGeom>
        </p:spPr>
        <p:txBody>
          <a:bodyPr wrap="square">
            <a:spAutoFit/>
          </a:bodyPr>
          <a:lstStyle/>
          <a:p>
            <a:pPr algn="ctr"/>
            <a:r>
              <a:rPr lang="en-GB" sz="2400" dirty="0" smtClean="0">
                <a:solidFill>
                  <a:schemeClr val="tx1"/>
                </a:solidFill>
              </a:rPr>
              <a:t>Use Case Architecture </a:t>
            </a:r>
            <a:endParaRPr lang="en-US" sz="24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18" y="1463453"/>
            <a:ext cx="7656764" cy="2868323"/>
          </a:xfrm>
          <a:prstGeom prst="rect">
            <a:avLst/>
          </a:prstGeom>
        </p:spPr>
      </p:pic>
    </p:spTree>
    <p:extLst>
      <p:ext uri="{BB962C8B-B14F-4D97-AF65-F5344CB8AC3E}">
        <p14:creationId xmlns:p14="http://schemas.microsoft.com/office/powerpoint/2010/main" val="561527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0467"/>
            <a:ext cx="9144000" cy="461665"/>
          </a:xfrm>
          <a:prstGeom prst="rect">
            <a:avLst/>
          </a:prstGeom>
        </p:spPr>
        <p:txBody>
          <a:bodyPr wrap="square">
            <a:spAutoFit/>
          </a:bodyPr>
          <a:lstStyle/>
          <a:p>
            <a:pPr algn="ctr"/>
            <a:r>
              <a:rPr lang="en-GB" sz="2400" dirty="0" smtClean="0">
                <a:solidFill>
                  <a:schemeClr val="tx1"/>
                </a:solidFill>
              </a:rPr>
              <a:t>Use Case Migration To AWS </a:t>
            </a:r>
            <a:endParaRPr lang="en-US" sz="24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08" y="1583847"/>
            <a:ext cx="7690783" cy="2639441"/>
          </a:xfrm>
          <a:prstGeom prst="rect">
            <a:avLst/>
          </a:prstGeom>
        </p:spPr>
      </p:pic>
    </p:spTree>
    <p:extLst>
      <p:ext uri="{BB962C8B-B14F-4D97-AF65-F5344CB8AC3E}">
        <p14:creationId xmlns:p14="http://schemas.microsoft.com/office/powerpoint/2010/main" val="160724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pic>
        <p:nvPicPr>
          <p:cNvPr id="3" name="Picture 2">
            <a:extLst>
              <a:ext uri="{FF2B5EF4-FFF2-40B4-BE49-F238E27FC236}">
                <a16:creationId xmlns:a16="http://schemas.microsoft.com/office/drawing/2014/main" xmlns="" id="{565D959A-C19B-6C96-754E-B1ABE2F80001}"/>
              </a:ext>
            </a:extLst>
          </p:cNvPr>
          <p:cNvPicPr>
            <a:picLocks noChangeAspect="1"/>
          </p:cNvPicPr>
          <p:nvPr/>
        </p:nvPicPr>
        <p:blipFill>
          <a:blip r:embed="rId3"/>
          <a:stretch>
            <a:fillRect/>
          </a:stretch>
        </p:blipFill>
        <p:spPr>
          <a:xfrm>
            <a:off x="1" y="0"/>
            <a:ext cx="4572000" cy="2818651"/>
          </a:xfrm>
          <a:prstGeom prst="rect">
            <a:avLst/>
          </a:prstGeom>
        </p:spPr>
      </p:pic>
      <p:pic>
        <p:nvPicPr>
          <p:cNvPr id="6" name="Picture 5">
            <a:extLst>
              <a:ext uri="{FF2B5EF4-FFF2-40B4-BE49-F238E27FC236}">
                <a16:creationId xmlns:a16="http://schemas.microsoft.com/office/drawing/2014/main" xmlns="" id="{FEF047B4-D003-FAE4-C207-472095B6B073}"/>
              </a:ext>
            </a:extLst>
          </p:cNvPr>
          <p:cNvPicPr>
            <a:picLocks noChangeAspect="1"/>
          </p:cNvPicPr>
          <p:nvPr/>
        </p:nvPicPr>
        <p:blipFill>
          <a:blip r:embed="rId4"/>
          <a:stretch>
            <a:fillRect/>
          </a:stretch>
        </p:blipFill>
        <p:spPr>
          <a:xfrm>
            <a:off x="4572001" y="2552415"/>
            <a:ext cx="4571998" cy="2591085"/>
          </a:xfrm>
          <a:prstGeom prst="rect">
            <a:avLst/>
          </a:prstGeom>
        </p:spPr>
      </p:pic>
      <p:sp>
        <p:nvSpPr>
          <p:cNvPr id="8" name="TextBox 7">
            <a:extLst>
              <a:ext uri="{FF2B5EF4-FFF2-40B4-BE49-F238E27FC236}">
                <a16:creationId xmlns:a16="http://schemas.microsoft.com/office/drawing/2014/main" xmlns="" id="{E60EE8D6-5CD3-F21B-F9C3-1C3BA4AF0649}"/>
              </a:ext>
            </a:extLst>
          </p:cNvPr>
          <p:cNvSpPr txBox="1"/>
          <p:nvPr/>
        </p:nvSpPr>
        <p:spPr>
          <a:xfrm>
            <a:off x="6176075" y="867906"/>
            <a:ext cx="1627322" cy="738664"/>
          </a:xfrm>
          <a:prstGeom prst="rect">
            <a:avLst/>
          </a:prstGeom>
          <a:noFill/>
        </p:spPr>
        <p:txBody>
          <a:bodyPr wrap="square" rtlCol="0">
            <a:spAutoFit/>
          </a:bodyPr>
          <a:lstStyle/>
          <a:p>
            <a:r>
              <a:rPr lang="en-US" dirty="0">
                <a:solidFill>
                  <a:schemeClr val="tx1"/>
                </a:solidFill>
              </a:rPr>
              <a:t>Code </a:t>
            </a:r>
            <a:r>
              <a:rPr lang="en-US" sz="2800" dirty="0">
                <a:solidFill>
                  <a:schemeClr val="tx1"/>
                </a:solidFill>
              </a:rPr>
              <a:t>Commit</a:t>
            </a:r>
          </a:p>
        </p:txBody>
      </p:sp>
      <p:cxnSp>
        <p:nvCxnSpPr>
          <p:cNvPr id="10" name="Straight Arrow Connector 9">
            <a:extLst>
              <a:ext uri="{FF2B5EF4-FFF2-40B4-BE49-F238E27FC236}">
                <a16:creationId xmlns:a16="http://schemas.microsoft.com/office/drawing/2014/main" xmlns="" id="{DF55D3CB-F24D-A21D-B707-50546E189DC1}"/>
              </a:ext>
            </a:extLst>
          </p:cNvPr>
          <p:cNvCxnSpPr/>
          <p:nvPr/>
        </p:nvCxnSpPr>
        <p:spPr>
          <a:xfrm flipH="1">
            <a:off x="4843220" y="1263112"/>
            <a:ext cx="12088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A581C775-BAEC-3EB4-1FA3-0AB350FF5AD7}"/>
              </a:ext>
            </a:extLst>
          </p:cNvPr>
          <p:cNvSpPr txBox="1"/>
          <p:nvPr/>
        </p:nvSpPr>
        <p:spPr>
          <a:xfrm>
            <a:off x="1833301" y="3690238"/>
            <a:ext cx="920900" cy="461665"/>
          </a:xfrm>
          <a:prstGeom prst="rect">
            <a:avLst/>
          </a:prstGeom>
          <a:noFill/>
        </p:spPr>
        <p:txBody>
          <a:bodyPr wrap="square" rtlCol="0">
            <a:spAutoFit/>
          </a:bodyPr>
          <a:lstStyle/>
          <a:p>
            <a:r>
              <a:rPr lang="en-US" sz="2400" dirty="0">
                <a:solidFill>
                  <a:schemeClr val="tx1"/>
                </a:solidFill>
              </a:rPr>
              <a:t>ECR</a:t>
            </a:r>
          </a:p>
        </p:txBody>
      </p:sp>
      <p:cxnSp>
        <p:nvCxnSpPr>
          <p:cNvPr id="14" name="Straight Arrow Connector 13">
            <a:extLst>
              <a:ext uri="{FF2B5EF4-FFF2-40B4-BE49-F238E27FC236}">
                <a16:creationId xmlns:a16="http://schemas.microsoft.com/office/drawing/2014/main" xmlns="" id="{E95091A7-F2D4-BCD9-8AA6-233990C16C22}"/>
              </a:ext>
            </a:extLst>
          </p:cNvPr>
          <p:cNvCxnSpPr>
            <a:cxnSpLocks/>
          </p:cNvCxnSpPr>
          <p:nvPr/>
        </p:nvCxnSpPr>
        <p:spPr>
          <a:xfrm>
            <a:off x="3022169" y="3921071"/>
            <a:ext cx="1239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486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8" name="TextBox 7">
            <a:extLst>
              <a:ext uri="{FF2B5EF4-FFF2-40B4-BE49-F238E27FC236}">
                <a16:creationId xmlns:a16="http://schemas.microsoft.com/office/drawing/2014/main" xmlns="" id="{E60EE8D6-5CD3-F21B-F9C3-1C3BA4AF0649}"/>
              </a:ext>
            </a:extLst>
          </p:cNvPr>
          <p:cNvSpPr txBox="1"/>
          <p:nvPr/>
        </p:nvSpPr>
        <p:spPr>
          <a:xfrm>
            <a:off x="1256989" y="996442"/>
            <a:ext cx="1712562" cy="738664"/>
          </a:xfrm>
          <a:prstGeom prst="rect">
            <a:avLst/>
          </a:prstGeom>
          <a:noFill/>
        </p:spPr>
        <p:txBody>
          <a:bodyPr wrap="square" rtlCol="0">
            <a:spAutoFit/>
          </a:bodyPr>
          <a:lstStyle/>
          <a:p>
            <a:r>
              <a:rPr lang="en-US" dirty="0">
                <a:solidFill>
                  <a:schemeClr val="tx1"/>
                </a:solidFill>
              </a:rPr>
              <a:t>Load </a:t>
            </a:r>
            <a:r>
              <a:rPr lang="en-US" sz="2800" dirty="0">
                <a:solidFill>
                  <a:schemeClr val="tx1"/>
                </a:solidFill>
              </a:rPr>
              <a:t>Balancer</a:t>
            </a:r>
          </a:p>
        </p:txBody>
      </p:sp>
      <p:cxnSp>
        <p:nvCxnSpPr>
          <p:cNvPr id="10" name="Straight Arrow Connector 9">
            <a:extLst>
              <a:ext uri="{FF2B5EF4-FFF2-40B4-BE49-F238E27FC236}">
                <a16:creationId xmlns:a16="http://schemas.microsoft.com/office/drawing/2014/main" xmlns="" id="{DF55D3CB-F24D-A21D-B707-50546E189DC1}"/>
              </a:ext>
            </a:extLst>
          </p:cNvPr>
          <p:cNvCxnSpPr/>
          <p:nvPr/>
        </p:nvCxnSpPr>
        <p:spPr>
          <a:xfrm flipH="1">
            <a:off x="4920711" y="3961889"/>
            <a:ext cx="12088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A581C775-BAEC-3EB4-1FA3-0AB350FF5AD7}"/>
              </a:ext>
            </a:extLst>
          </p:cNvPr>
          <p:cNvSpPr txBox="1"/>
          <p:nvPr/>
        </p:nvSpPr>
        <p:spPr>
          <a:xfrm>
            <a:off x="6599025" y="3731057"/>
            <a:ext cx="1181123" cy="461665"/>
          </a:xfrm>
          <a:prstGeom prst="rect">
            <a:avLst/>
          </a:prstGeom>
          <a:noFill/>
        </p:spPr>
        <p:txBody>
          <a:bodyPr wrap="square" rtlCol="0">
            <a:spAutoFit/>
          </a:bodyPr>
          <a:lstStyle/>
          <a:p>
            <a:r>
              <a:rPr lang="en-US" sz="2400" dirty="0">
                <a:solidFill>
                  <a:schemeClr val="tx1"/>
                </a:solidFill>
              </a:rPr>
              <a:t>ECS</a:t>
            </a:r>
          </a:p>
        </p:txBody>
      </p:sp>
      <p:cxnSp>
        <p:nvCxnSpPr>
          <p:cNvPr id="14" name="Straight Arrow Connector 13">
            <a:extLst>
              <a:ext uri="{FF2B5EF4-FFF2-40B4-BE49-F238E27FC236}">
                <a16:creationId xmlns:a16="http://schemas.microsoft.com/office/drawing/2014/main" xmlns="" id="{E95091A7-F2D4-BCD9-8AA6-233990C16C22}"/>
              </a:ext>
            </a:extLst>
          </p:cNvPr>
          <p:cNvCxnSpPr>
            <a:cxnSpLocks/>
          </p:cNvCxnSpPr>
          <p:nvPr/>
        </p:nvCxnSpPr>
        <p:spPr>
          <a:xfrm>
            <a:off x="3068663" y="1294539"/>
            <a:ext cx="1239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5D640F38-D5B6-32E0-F5D4-C6FA357B0314}"/>
              </a:ext>
            </a:extLst>
          </p:cNvPr>
          <p:cNvPicPr>
            <a:picLocks noChangeAspect="1"/>
          </p:cNvPicPr>
          <p:nvPr/>
        </p:nvPicPr>
        <p:blipFill>
          <a:blip r:embed="rId3"/>
          <a:stretch>
            <a:fillRect/>
          </a:stretch>
        </p:blipFill>
        <p:spPr>
          <a:xfrm>
            <a:off x="4612614" y="0"/>
            <a:ext cx="4531386" cy="2736040"/>
          </a:xfrm>
          <a:prstGeom prst="rect">
            <a:avLst/>
          </a:prstGeom>
        </p:spPr>
      </p:pic>
      <p:pic>
        <p:nvPicPr>
          <p:cNvPr id="7" name="Picture 6">
            <a:extLst>
              <a:ext uri="{FF2B5EF4-FFF2-40B4-BE49-F238E27FC236}">
                <a16:creationId xmlns:a16="http://schemas.microsoft.com/office/drawing/2014/main" xmlns="" id="{7A4CC75E-34E7-B517-CAD3-0C4875173876}"/>
              </a:ext>
            </a:extLst>
          </p:cNvPr>
          <p:cNvPicPr>
            <a:picLocks noChangeAspect="1"/>
          </p:cNvPicPr>
          <p:nvPr/>
        </p:nvPicPr>
        <p:blipFill>
          <a:blip r:embed="rId4"/>
          <a:stretch>
            <a:fillRect/>
          </a:stretch>
        </p:blipFill>
        <p:spPr>
          <a:xfrm>
            <a:off x="1" y="2487375"/>
            <a:ext cx="4571999" cy="2656125"/>
          </a:xfrm>
          <a:prstGeom prst="rect">
            <a:avLst/>
          </a:prstGeom>
        </p:spPr>
      </p:pic>
    </p:spTree>
    <p:extLst>
      <p:ext uri="{BB962C8B-B14F-4D97-AF65-F5344CB8AC3E}">
        <p14:creationId xmlns:p14="http://schemas.microsoft.com/office/powerpoint/2010/main" val="1981667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12" name="TextBox 11">
            <a:extLst>
              <a:ext uri="{FF2B5EF4-FFF2-40B4-BE49-F238E27FC236}">
                <a16:creationId xmlns:a16="http://schemas.microsoft.com/office/drawing/2014/main" xmlns="" id="{A581C775-BAEC-3EB4-1FA3-0AB350FF5AD7}"/>
              </a:ext>
            </a:extLst>
          </p:cNvPr>
          <p:cNvSpPr txBox="1"/>
          <p:nvPr/>
        </p:nvSpPr>
        <p:spPr>
          <a:xfrm>
            <a:off x="1418095" y="3690238"/>
            <a:ext cx="1336106" cy="830997"/>
          </a:xfrm>
          <a:prstGeom prst="rect">
            <a:avLst/>
          </a:prstGeom>
          <a:noFill/>
        </p:spPr>
        <p:txBody>
          <a:bodyPr wrap="square" rtlCol="0">
            <a:spAutoFit/>
          </a:bodyPr>
          <a:lstStyle/>
          <a:p>
            <a:r>
              <a:rPr lang="en-US" sz="2400" dirty="0">
                <a:solidFill>
                  <a:schemeClr val="tx1"/>
                </a:solidFill>
              </a:rPr>
              <a:t>Code Pipeline</a:t>
            </a:r>
          </a:p>
        </p:txBody>
      </p:sp>
      <p:cxnSp>
        <p:nvCxnSpPr>
          <p:cNvPr id="14" name="Straight Arrow Connector 13">
            <a:extLst>
              <a:ext uri="{FF2B5EF4-FFF2-40B4-BE49-F238E27FC236}">
                <a16:creationId xmlns:a16="http://schemas.microsoft.com/office/drawing/2014/main" xmlns="" id="{E95091A7-F2D4-BCD9-8AA6-233990C16C22}"/>
              </a:ext>
            </a:extLst>
          </p:cNvPr>
          <p:cNvCxnSpPr>
            <a:cxnSpLocks/>
          </p:cNvCxnSpPr>
          <p:nvPr/>
        </p:nvCxnSpPr>
        <p:spPr>
          <a:xfrm>
            <a:off x="3022169" y="3921071"/>
            <a:ext cx="12398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3A00FB74-321D-28FD-AE72-AFB4DCB0A71C}"/>
              </a:ext>
            </a:extLst>
          </p:cNvPr>
          <p:cNvPicPr>
            <a:picLocks noChangeAspect="1"/>
          </p:cNvPicPr>
          <p:nvPr/>
        </p:nvPicPr>
        <p:blipFill>
          <a:blip r:embed="rId3"/>
          <a:stretch>
            <a:fillRect/>
          </a:stretch>
        </p:blipFill>
        <p:spPr>
          <a:xfrm>
            <a:off x="0" y="15498"/>
            <a:ext cx="4572000" cy="2571750"/>
          </a:xfrm>
          <a:prstGeom prst="rect">
            <a:avLst/>
          </a:prstGeom>
        </p:spPr>
      </p:pic>
      <p:pic>
        <p:nvPicPr>
          <p:cNvPr id="7" name="Picture 6">
            <a:extLst>
              <a:ext uri="{FF2B5EF4-FFF2-40B4-BE49-F238E27FC236}">
                <a16:creationId xmlns:a16="http://schemas.microsoft.com/office/drawing/2014/main" xmlns="" id="{2385D5C8-8950-4304-6029-EBF656771AEF}"/>
              </a:ext>
            </a:extLst>
          </p:cNvPr>
          <p:cNvPicPr>
            <a:picLocks noChangeAspect="1"/>
          </p:cNvPicPr>
          <p:nvPr/>
        </p:nvPicPr>
        <p:blipFill>
          <a:blip r:embed="rId4"/>
          <a:stretch>
            <a:fillRect/>
          </a:stretch>
        </p:blipFill>
        <p:spPr>
          <a:xfrm>
            <a:off x="4572000" y="2406252"/>
            <a:ext cx="4572000" cy="2721750"/>
          </a:xfrm>
          <a:prstGeom prst="rect">
            <a:avLst/>
          </a:prstGeom>
        </p:spPr>
      </p:pic>
      <p:cxnSp>
        <p:nvCxnSpPr>
          <p:cNvPr id="11" name="Straight Arrow Connector 10">
            <a:extLst>
              <a:ext uri="{FF2B5EF4-FFF2-40B4-BE49-F238E27FC236}">
                <a16:creationId xmlns:a16="http://schemas.microsoft.com/office/drawing/2014/main" xmlns="" id="{3FD895DE-DB83-EAE3-BB08-1FC33400CD95}"/>
              </a:ext>
            </a:extLst>
          </p:cNvPr>
          <p:cNvCxnSpPr/>
          <p:nvPr/>
        </p:nvCxnSpPr>
        <p:spPr>
          <a:xfrm flipV="1">
            <a:off x="2076773" y="2704454"/>
            <a:ext cx="0" cy="875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0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3" name="TextBox 2">
            <a:extLst>
              <a:ext uri="{FF2B5EF4-FFF2-40B4-BE49-F238E27FC236}">
                <a16:creationId xmlns:a16="http://schemas.microsoft.com/office/drawing/2014/main" xmlns="" id="{755A8F70-6D73-F4E1-875C-8189867D3238}"/>
              </a:ext>
            </a:extLst>
          </p:cNvPr>
          <p:cNvSpPr txBox="1"/>
          <p:nvPr/>
        </p:nvSpPr>
        <p:spPr>
          <a:xfrm>
            <a:off x="0" y="1759058"/>
            <a:ext cx="9144000" cy="1384995"/>
          </a:xfrm>
          <a:prstGeom prst="rect">
            <a:avLst/>
          </a:prstGeom>
          <a:noFill/>
        </p:spPr>
        <p:txBody>
          <a:bodyPr wrap="square" rtlCol="0">
            <a:spAutoFit/>
          </a:bodyPr>
          <a:lstStyle/>
          <a:p>
            <a:pPr algn="ctr"/>
            <a:r>
              <a:rPr lang="en-US" sz="4800" b="1" dirty="0">
                <a:solidFill>
                  <a:schemeClr val="bg1">
                    <a:lumMod val="75000"/>
                    <a:lumOff val="25000"/>
                  </a:schemeClr>
                </a:solidFill>
              </a:rPr>
              <a:t> </a:t>
            </a:r>
            <a:r>
              <a:rPr lang="en-US" sz="4800" b="1" dirty="0">
                <a:solidFill>
                  <a:schemeClr val="accent5">
                    <a:lumMod val="75000"/>
                  </a:schemeClr>
                </a:solidFill>
              </a:rPr>
              <a:t>Front </a:t>
            </a:r>
            <a:r>
              <a:rPr lang="en-US" sz="4800" b="1" dirty="0" smtClean="0">
                <a:solidFill>
                  <a:schemeClr val="accent5">
                    <a:lumMod val="75000"/>
                  </a:schemeClr>
                </a:solidFill>
              </a:rPr>
              <a:t>End</a:t>
            </a:r>
          </a:p>
          <a:p>
            <a:pPr algn="ctr"/>
            <a:r>
              <a:rPr lang="en-GB" sz="3600" b="1" i="1" dirty="0" smtClean="0">
                <a:solidFill>
                  <a:schemeClr val="accent5">
                    <a:lumMod val="75000"/>
                  </a:schemeClr>
                </a:solidFill>
              </a:rPr>
              <a:t>Angular</a:t>
            </a:r>
            <a:endParaRPr lang="en-US" sz="3600" b="1" i="1" dirty="0">
              <a:solidFill>
                <a:schemeClr val="accent5">
                  <a:lumMod val="75000"/>
                </a:schemeClr>
              </a:solidFill>
            </a:endParaRPr>
          </a:p>
        </p:txBody>
      </p:sp>
    </p:spTree>
    <p:extLst>
      <p:ext uri="{BB962C8B-B14F-4D97-AF65-F5344CB8AC3E}">
        <p14:creationId xmlns:p14="http://schemas.microsoft.com/office/powerpoint/2010/main" val="123753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646268" y="1038152"/>
            <a:ext cx="7961467" cy="3382592"/>
          </a:xfrm>
          <a:prstGeom prst="rect">
            <a:avLst/>
          </a:prstGeom>
        </p:spPr>
        <p:txBody>
          <a:bodyPr spcFirstLastPara="1" wrap="square" lIns="0" tIns="0" rIns="0" bIns="0" anchor="ctr" anchorCtr="0">
            <a:noAutofit/>
          </a:bodyPr>
          <a:lstStyle/>
          <a:p>
            <a:pPr algn="just">
              <a:lnSpc>
                <a:spcPct val="150000"/>
              </a:lnSpc>
            </a:pPr>
            <a:r>
              <a:rPr lang="en-US" sz="2000" dirty="0">
                <a:solidFill>
                  <a:schemeClr val="tx1"/>
                </a:solidFill>
              </a:rPr>
              <a:t/>
            </a:r>
            <a:br>
              <a:rPr lang="en-US" sz="2000" dirty="0">
                <a:solidFill>
                  <a:schemeClr val="tx1"/>
                </a:solidFill>
              </a:rPr>
            </a:br>
            <a:r>
              <a:rPr lang="en-GB" sz="2000" b="0" dirty="0">
                <a:solidFill>
                  <a:schemeClr val="tx1"/>
                </a:solidFill>
              </a:rPr>
              <a:t>A Pharmaceutical company wants to automate the logic of forming a schedule for their medical representatives to meet the targeted doctors to explain their medicines and its nature for prescription. Based on the response from doctors, the medicine demand will be determined. This should be fed into the system to determine the medicine supply detail to its Pharmacists. The application developed will target this requirement.</a:t>
            </a:r>
            <a:r>
              <a:rPr lang="en-US" sz="2000" dirty="0">
                <a:solidFill>
                  <a:schemeClr val="tx1"/>
                </a:solidFill>
              </a:rPr>
              <a:t/>
            </a:r>
            <a:br>
              <a:rPr lang="en-US" sz="2000" dirty="0">
                <a:solidFill>
                  <a:schemeClr val="tx1"/>
                </a:solidFill>
              </a:rPr>
            </a:br>
            <a:endParaRPr sz="2000" dirty="0">
              <a:solidFill>
                <a:schemeClr val="tx1"/>
              </a:solidFill>
            </a:endParaRPr>
          </a:p>
        </p:txBody>
      </p:sp>
      <p:sp>
        <p:nvSpPr>
          <p:cNvPr id="4" name="TextBox 3"/>
          <p:cNvSpPr txBox="1"/>
          <p:nvPr/>
        </p:nvSpPr>
        <p:spPr>
          <a:xfrm>
            <a:off x="0" y="487110"/>
            <a:ext cx="9144000" cy="461665"/>
          </a:xfrm>
          <a:prstGeom prst="rect">
            <a:avLst/>
          </a:prstGeom>
          <a:noFill/>
        </p:spPr>
        <p:txBody>
          <a:bodyPr wrap="square" rtlCol="0">
            <a:spAutoFit/>
          </a:bodyPr>
          <a:lstStyle/>
          <a:p>
            <a:pPr algn="ctr"/>
            <a:r>
              <a:rPr lang="en-GB" sz="2400" dirty="0">
                <a:solidFill>
                  <a:schemeClr val="tx1"/>
                </a:solidFill>
              </a:rPr>
              <a:t>PROBLEM STATEMENT</a:t>
            </a:r>
            <a:endParaRPr lang="en-US" sz="2400" dirty="0">
              <a:solidFill>
                <a:schemeClr val="tx1"/>
              </a:solidFill>
            </a:endParaRPr>
          </a:p>
        </p:txBody>
      </p:sp>
    </p:spTree>
    <p:extLst>
      <p:ext uri="{BB962C8B-B14F-4D97-AF65-F5344CB8AC3E}">
        <p14:creationId xmlns:p14="http://schemas.microsoft.com/office/powerpoint/2010/main" val="252010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pic>
        <p:nvPicPr>
          <p:cNvPr id="4" name="Picture 3">
            <a:extLst>
              <a:ext uri="{FF2B5EF4-FFF2-40B4-BE49-F238E27FC236}">
                <a16:creationId xmlns:a16="http://schemas.microsoft.com/office/drawing/2014/main" xmlns="" id="{76154AE3-EBA7-359F-B6A3-6C73C65F5E19}"/>
              </a:ext>
            </a:extLst>
          </p:cNvPr>
          <p:cNvPicPr>
            <a:picLocks noChangeAspect="1"/>
          </p:cNvPicPr>
          <p:nvPr/>
        </p:nvPicPr>
        <p:blipFill>
          <a:blip r:embed="rId3"/>
          <a:stretch>
            <a:fillRect/>
          </a:stretch>
        </p:blipFill>
        <p:spPr>
          <a:xfrm>
            <a:off x="1" y="-20171"/>
            <a:ext cx="4511487" cy="2529923"/>
          </a:xfrm>
          <a:prstGeom prst="rect">
            <a:avLst/>
          </a:prstGeom>
        </p:spPr>
      </p:pic>
      <p:pic>
        <p:nvPicPr>
          <p:cNvPr id="11" name="Picture 10">
            <a:extLst>
              <a:ext uri="{FF2B5EF4-FFF2-40B4-BE49-F238E27FC236}">
                <a16:creationId xmlns:a16="http://schemas.microsoft.com/office/drawing/2014/main" xmlns="" id="{7816825F-1EFD-1CD7-123C-1699FA4A5567}"/>
              </a:ext>
            </a:extLst>
          </p:cNvPr>
          <p:cNvPicPr>
            <a:picLocks noChangeAspect="1"/>
          </p:cNvPicPr>
          <p:nvPr/>
        </p:nvPicPr>
        <p:blipFill>
          <a:blip r:embed="rId4"/>
          <a:stretch>
            <a:fillRect/>
          </a:stretch>
        </p:blipFill>
        <p:spPr>
          <a:xfrm>
            <a:off x="4511489" y="2509751"/>
            <a:ext cx="4632512" cy="2633749"/>
          </a:xfrm>
          <a:prstGeom prst="rect">
            <a:avLst/>
          </a:prstGeom>
        </p:spPr>
      </p:pic>
      <p:sp>
        <p:nvSpPr>
          <p:cNvPr id="12" name="TextBox 11">
            <a:extLst>
              <a:ext uri="{FF2B5EF4-FFF2-40B4-BE49-F238E27FC236}">
                <a16:creationId xmlns:a16="http://schemas.microsoft.com/office/drawing/2014/main" xmlns="" id="{DD069ED8-6AC0-3A22-B161-7239CEC7C9BF}"/>
              </a:ext>
            </a:extLst>
          </p:cNvPr>
          <p:cNvSpPr txBox="1"/>
          <p:nvPr/>
        </p:nvSpPr>
        <p:spPr>
          <a:xfrm>
            <a:off x="6050280" y="997973"/>
            <a:ext cx="2811780" cy="307777"/>
          </a:xfrm>
          <a:prstGeom prst="rect">
            <a:avLst/>
          </a:prstGeom>
          <a:noFill/>
        </p:spPr>
        <p:txBody>
          <a:bodyPr wrap="square" rtlCol="0">
            <a:spAutoFit/>
          </a:bodyPr>
          <a:lstStyle/>
          <a:p>
            <a:r>
              <a:rPr lang="en-IN" dirty="0">
                <a:solidFill>
                  <a:schemeClr val="tx1"/>
                </a:solidFill>
              </a:rPr>
              <a:t>SIGN-IN PAGE</a:t>
            </a:r>
          </a:p>
        </p:txBody>
      </p:sp>
      <p:sp>
        <p:nvSpPr>
          <p:cNvPr id="14" name="Arrow: Left 13">
            <a:extLst>
              <a:ext uri="{FF2B5EF4-FFF2-40B4-BE49-F238E27FC236}">
                <a16:creationId xmlns:a16="http://schemas.microsoft.com/office/drawing/2014/main" xmlns="" id="{6EE4A74A-7872-232F-ED69-582E07A767E6}"/>
              </a:ext>
            </a:extLst>
          </p:cNvPr>
          <p:cNvSpPr/>
          <p:nvPr/>
        </p:nvSpPr>
        <p:spPr>
          <a:xfrm>
            <a:off x="5348344" y="1074420"/>
            <a:ext cx="526676" cy="17037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2E30B6F5-84AB-9702-297A-F48EA4CFA817}"/>
              </a:ext>
            </a:extLst>
          </p:cNvPr>
          <p:cNvSpPr txBox="1"/>
          <p:nvPr/>
        </p:nvSpPr>
        <p:spPr>
          <a:xfrm>
            <a:off x="1158240" y="3582785"/>
            <a:ext cx="1546860" cy="307777"/>
          </a:xfrm>
          <a:prstGeom prst="rect">
            <a:avLst/>
          </a:prstGeom>
          <a:noFill/>
        </p:spPr>
        <p:txBody>
          <a:bodyPr wrap="square" rtlCol="0">
            <a:spAutoFit/>
          </a:bodyPr>
          <a:lstStyle/>
          <a:p>
            <a:r>
              <a:rPr lang="en-IN" dirty="0">
                <a:solidFill>
                  <a:schemeClr val="tx1"/>
                </a:solidFill>
              </a:rPr>
              <a:t>SIGN-UP PAGE</a:t>
            </a:r>
          </a:p>
        </p:txBody>
      </p:sp>
      <p:sp>
        <p:nvSpPr>
          <p:cNvPr id="17" name="Arrow: Right 16">
            <a:extLst>
              <a:ext uri="{FF2B5EF4-FFF2-40B4-BE49-F238E27FC236}">
                <a16:creationId xmlns:a16="http://schemas.microsoft.com/office/drawing/2014/main" xmlns="" id="{F7B8616E-930A-93A9-5E02-4DED3ABC1ACC}"/>
              </a:ext>
            </a:extLst>
          </p:cNvPr>
          <p:cNvSpPr/>
          <p:nvPr/>
        </p:nvSpPr>
        <p:spPr>
          <a:xfrm>
            <a:off x="2907254" y="3622270"/>
            <a:ext cx="594360" cy="2043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8182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18F3A97-AC3E-FC0D-B32F-5B0FA8936825}"/>
              </a:ext>
            </a:extLst>
          </p:cNvPr>
          <p:cNvPicPr>
            <a:picLocks noChangeAspect="1"/>
          </p:cNvPicPr>
          <p:nvPr/>
        </p:nvPicPr>
        <p:blipFill>
          <a:blip r:embed="rId3"/>
          <a:stretch>
            <a:fillRect/>
          </a:stretch>
        </p:blipFill>
        <p:spPr>
          <a:xfrm>
            <a:off x="1504950" y="556260"/>
            <a:ext cx="6027420" cy="3436620"/>
          </a:xfrm>
          <a:prstGeom prst="rect">
            <a:avLst/>
          </a:prstGeom>
        </p:spPr>
      </p:pic>
      <p:sp>
        <p:nvSpPr>
          <p:cNvPr id="8" name="TextBox 7">
            <a:extLst>
              <a:ext uri="{FF2B5EF4-FFF2-40B4-BE49-F238E27FC236}">
                <a16:creationId xmlns:a16="http://schemas.microsoft.com/office/drawing/2014/main" xmlns="" id="{39B58153-3A17-486E-3150-26D8F2C89BCD}"/>
              </a:ext>
            </a:extLst>
          </p:cNvPr>
          <p:cNvSpPr txBox="1"/>
          <p:nvPr/>
        </p:nvSpPr>
        <p:spPr>
          <a:xfrm>
            <a:off x="3992880" y="4372215"/>
            <a:ext cx="1409700" cy="307777"/>
          </a:xfrm>
          <a:prstGeom prst="rect">
            <a:avLst/>
          </a:prstGeom>
          <a:noFill/>
        </p:spPr>
        <p:txBody>
          <a:bodyPr wrap="square" rtlCol="0">
            <a:spAutoFit/>
          </a:bodyPr>
          <a:lstStyle/>
          <a:p>
            <a:r>
              <a:rPr lang="en-IN" dirty="0">
                <a:solidFill>
                  <a:schemeClr val="tx1"/>
                </a:solidFill>
              </a:rPr>
              <a:t>HOME PAGE</a:t>
            </a:r>
          </a:p>
        </p:txBody>
      </p:sp>
    </p:spTree>
    <p:extLst>
      <p:ext uri="{BB962C8B-B14F-4D97-AF65-F5344CB8AC3E}">
        <p14:creationId xmlns:p14="http://schemas.microsoft.com/office/powerpoint/2010/main" val="1491290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6D999108-173D-AC0A-25B9-E0A9BC08E2C8}"/>
              </a:ext>
            </a:extLst>
          </p:cNvPr>
          <p:cNvPicPr>
            <a:picLocks noChangeAspect="1"/>
          </p:cNvPicPr>
          <p:nvPr/>
        </p:nvPicPr>
        <p:blipFill rotWithShape="1">
          <a:blip r:embed="rId2"/>
          <a:srcRect l="1773" r="2512" b="4570"/>
          <a:stretch/>
        </p:blipFill>
        <p:spPr>
          <a:xfrm>
            <a:off x="0" y="0"/>
            <a:ext cx="4686300" cy="2567340"/>
          </a:xfrm>
          <a:prstGeom prst="rect">
            <a:avLst/>
          </a:prstGeom>
        </p:spPr>
      </p:pic>
      <p:pic>
        <p:nvPicPr>
          <p:cNvPr id="11" name="Picture 10">
            <a:extLst>
              <a:ext uri="{FF2B5EF4-FFF2-40B4-BE49-F238E27FC236}">
                <a16:creationId xmlns:a16="http://schemas.microsoft.com/office/drawing/2014/main" xmlns="" id="{05E84DC0-ECD4-6350-4FAA-7E089D58416F}"/>
              </a:ext>
            </a:extLst>
          </p:cNvPr>
          <p:cNvPicPr>
            <a:picLocks noChangeAspect="1"/>
          </p:cNvPicPr>
          <p:nvPr/>
        </p:nvPicPr>
        <p:blipFill>
          <a:blip r:embed="rId3"/>
          <a:stretch>
            <a:fillRect/>
          </a:stretch>
        </p:blipFill>
        <p:spPr>
          <a:xfrm>
            <a:off x="4686300" y="2567340"/>
            <a:ext cx="4457700" cy="2567340"/>
          </a:xfrm>
          <a:prstGeom prst="rect">
            <a:avLst/>
          </a:prstGeom>
        </p:spPr>
      </p:pic>
      <p:sp>
        <p:nvSpPr>
          <p:cNvPr id="12" name="TextBox 11">
            <a:extLst>
              <a:ext uri="{FF2B5EF4-FFF2-40B4-BE49-F238E27FC236}">
                <a16:creationId xmlns:a16="http://schemas.microsoft.com/office/drawing/2014/main" xmlns="" id="{5186A177-1187-8F94-0D4D-7A263F2D5348}"/>
              </a:ext>
            </a:extLst>
          </p:cNvPr>
          <p:cNvSpPr txBox="1"/>
          <p:nvPr/>
        </p:nvSpPr>
        <p:spPr>
          <a:xfrm>
            <a:off x="6202680" y="1127760"/>
            <a:ext cx="1866900" cy="307777"/>
          </a:xfrm>
          <a:prstGeom prst="rect">
            <a:avLst/>
          </a:prstGeom>
          <a:noFill/>
        </p:spPr>
        <p:txBody>
          <a:bodyPr wrap="square" rtlCol="0">
            <a:spAutoFit/>
          </a:bodyPr>
          <a:lstStyle/>
          <a:p>
            <a:r>
              <a:rPr lang="en-IN" dirty="0">
                <a:solidFill>
                  <a:schemeClr val="tx1"/>
                </a:solidFill>
              </a:rPr>
              <a:t>PLACING ORDER</a:t>
            </a:r>
          </a:p>
        </p:txBody>
      </p:sp>
      <p:sp>
        <p:nvSpPr>
          <p:cNvPr id="13" name="Arrow: Left 12">
            <a:extLst>
              <a:ext uri="{FF2B5EF4-FFF2-40B4-BE49-F238E27FC236}">
                <a16:creationId xmlns:a16="http://schemas.microsoft.com/office/drawing/2014/main" xmlns="" id="{D4A9076A-7EB5-AF51-F908-FE04EE9365C4}"/>
              </a:ext>
            </a:extLst>
          </p:cNvPr>
          <p:cNvSpPr/>
          <p:nvPr/>
        </p:nvSpPr>
        <p:spPr>
          <a:xfrm>
            <a:off x="5387340" y="1173479"/>
            <a:ext cx="525780" cy="2163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A5948EBA-C1A7-3993-58D2-5ACF00F0FE67}"/>
              </a:ext>
            </a:extLst>
          </p:cNvPr>
          <p:cNvSpPr txBox="1"/>
          <p:nvPr/>
        </p:nvSpPr>
        <p:spPr>
          <a:xfrm>
            <a:off x="1732826" y="3672840"/>
            <a:ext cx="1045388" cy="307777"/>
          </a:xfrm>
          <a:prstGeom prst="rect">
            <a:avLst/>
          </a:prstGeom>
          <a:noFill/>
        </p:spPr>
        <p:txBody>
          <a:bodyPr wrap="square" rtlCol="0">
            <a:spAutoFit/>
          </a:bodyPr>
          <a:lstStyle/>
          <a:p>
            <a:r>
              <a:rPr lang="en-IN" dirty="0">
                <a:solidFill>
                  <a:schemeClr val="tx1"/>
                </a:solidFill>
              </a:rPr>
              <a:t>ORDERS</a:t>
            </a:r>
          </a:p>
        </p:txBody>
      </p:sp>
      <p:sp>
        <p:nvSpPr>
          <p:cNvPr id="15" name="Arrow: Right 14">
            <a:extLst>
              <a:ext uri="{FF2B5EF4-FFF2-40B4-BE49-F238E27FC236}">
                <a16:creationId xmlns:a16="http://schemas.microsoft.com/office/drawing/2014/main" xmlns="" id="{4846DE35-5BB4-1D4D-DB1D-BD79CBAE63E2}"/>
              </a:ext>
            </a:extLst>
          </p:cNvPr>
          <p:cNvSpPr/>
          <p:nvPr/>
        </p:nvSpPr>
        <p:spPr>
          <a:xfrm>
            <a:off x="3006090" y="3726179"/>
            <a:ext cx="601980" cy="2010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7531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1CA9E50-9520-5B17-502C-AB03E96466EB}"/>
              </a:ext>
            </a:extLst>
          </p:cNvPr>
          <p:cNvPicPr>
            <a:picLocks noChangeAspect="1"/>
          </p:cNvPicPr>
          <p:nvPr/>
        </p:nvPicPr>
        <p:blipFill>
          <a:blip r:embed="rId2"/>
          <a:stretch>
            <a:fillRect/>
          </a:stretch>
        </p:blipFill>
        <p:spPr>
          <a:xfrm>
            <a:off x="4569482" y="2526031"/>
            <a:ext cx="4574518" cy="2617469"/>
          </a:xfrm>
          <a:prstGeom prst="rect">
            <a:avLst/>
          </a:prstGeom>
        </p:spPr>
      </p:pic>
      <p:pic>
        <p:nvPicPr>
          <p:cNvPr id="9" name="Picture 8">
            <a:extLst>
              <a:ext uri="{FF2B5EF4-FFF2-40B4-BE49-F238E27FC236}">
                <a16:creationId xmlns:a16="http://schemas.microsoft.com/office/drawing/2014/main" xmlns="" id="{B8551F95-FD9F-CC0B-04E7-0AB870F5F8F8}"/>
              </a:ext>
            </a:extLst>
          </p:cNvPr>
          <p:cNvPicPr>
            <a:picLocks noChangeAspect="1"/>
          </p:cNvPicPr>
          <p:nvPr/>
        </p:nvPicPr>
        <p:blipFill>
          <a:blip r:embed="rId3"/>
          <a:stretch>
            <a:fillRect/>
          </a:stretch>
        </p:blipFill>
        <p:spPr>
          <a:xfrm>
            <a:off x="0" y="-22860"/>
            <a:ext cx="4569482" cy="2617470"/>
          </a:xfrm>
          <a:prstGeom prst="rect">
            <a:avLst/>
          </a:prstGeom>
        </p:spPr>
      </p:pic>
      <p:sp>
        <p:nvSpPr>
          <p:cNvPr id="10" name="TextBox 9">
            <a:extLst>
              <a:ext uri="{FF2B5EF4-FFF2-40B4-BE49-F238E27FC236}">
                <a16:creationId xmlns:a16="http://schemas.microsoft.com/office/drawing/2014/main" xmlns="" id="{FD13FD3B-007C-F51F-28A6-B3A7086B4D9A}"/>
              </a:ext>
            </a:extLst>
          </p:cNvPr>
          <p:cNvSpPr txBox="1"/>
          <p:nvPr/>
        </p:nvSpPr>
        <p:spPr>
          <a:xfrm>
            <a:off x="6080760" y="1036318"/>
            <a:ext cx="2179320" cy="307777"/>
          </a:xfrm>
          <a:prstGeom prst="rect">
            <a:avLst/>
          </a:prstGeom>
          <a:noFill/>
        </p:spPr>
        <p:txBody>
          <a:bodyPr wrap="square" rtlCol="0">
            <a:spAutoFit/>
          </a:bodyPr>
          <a:lstStyle/>
          <a:p>
            <a:r>
              <a:rPr lang="en-IN" dirty="0">
                <a:solidFill>
                  <a:schemeClr val="tx1"/>
                </a:solidFill>
              </a:rPr>
              <a:t>MR SCHEDULE</a:t>
            </a:r>
          </a:p>
        </p:txBody>
      </p:sp>
      <p:sp>
        <p:nvSpPr>
          <p:cNvPr id="11" name="Arrow: Left 10">
            <a:extLst>
              <a:ext uri="{FF2B5EF4-FFF2-40B4-BE49-F238E27FC236}">
                <a16:creationId xmlns:a16="http://schemas.microsoft.com/office/drawing/2014/main" xmlns="" id="{BC090DAB-01C8-C192-1DD7-00DAD9ACCEA5}"/>
              </a:ext>
            </a:extLst>
          </p:cNvPr>
          <p:cNvSpPr/>
          <p:nvPr/>
        </p:nvSpPr>
        <p:spPr>
          <a:xfrm>
            <a:off x="5234940" y="1082039"/>
            <a:ext cx="548640" cy="2163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656EC1D9-CF05-7E17-1347-C0996EDC2A17}"/>
              </a:ext>
            </a:extLst>
          </p:cNvPr>
          <p:cNvSpPr txBox="1"/>
          <p:nvPr/>
        </p:nvSpPr>
        <p:spPr>
          <a:xfrm>
            <a:off x="701040" y="3672840"/>
            <a:ext cx="2362200" cy="307777"/>
          </a:xfrm>
          <a:prstGeom prst="rect">
            <a:avLst/>
          </a:prstGeom>
          <a:noFill/>
        </p:spPr>
        <p:txBody>
          <a:bodyPr wrap="square" rtlCol="0">
            <a:spAutoFit/>
          </a:bodyPr>
          <a:lstStyle/>
          <a:p>
            <a:r>
              <a:rPr lang="en-IN" dirty="0">
                <a:solidFill>
                  <a:schemeClr val="tx1"/>
                </a:solidFill>
              </a:rPr>
              <a:t>MEDICINE AVAILABILITY</a:t>
            </a:r>
          </a:p>
        </p:txBody>
      </p:sp>
      <p:sp>
        <p:nvSpPr>
          <p:cNvPr id="13" name="Arrow: Right 12">
            <a:extLst>
              <a:ext uri="{FF2B5EF4-FFF2-40B4-BE49-F238E27FC236}">
                <a16:creationId xmlns:a16="http://schemas.microsoft.com/office/drawing/2014/main" xmlns="" id="{93C67914-D3BF-3689-F176-FD1EA4ACFD1D}"/>
              </a:ext>
            </a:extLst>
          </p:cNvPr>
          <p:cNvSpPr/>
          <p:nvPr/>
        </p:nvSpPr>
        <p:spPr>
          <a:xfrm>
            <a:off x="3238500" y="3725019"/>
            <a:ext cx="487680" cy="2194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9131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231AC-C951-9BE6-A5F8-0C71B0EF95D7}"/>
              </a:ext>
            </a:extLst>
          </p:cNvPr>
          <p:cNvSpPr>
            <a:spLocks noGrp="1"/>
          </p:cNvSpPr>
          <p:nvPr>
            <p:ph type="title"/>
          </p:nvPr>
        </p:nvSpPr>
        <p:spPr>
          <a:xfrm>
            <a:off x="298517" y="510280"/>
            <a:ext cx="3207828" cy="1960536"/>
          </a:xfrm>
        </p:spPr>
        <p:txBody>
          <a:bodyPr/>
          <a:lstStyle/>
          <a:p>
            <a:r>
              <a:rPr lang="en-US" sz="2800" i="0" dirty="0">
                <a:solidFill>
                  <a:schemeClr val="tx1"/>
                </a:solidFill>
                <a:latin typeface="+mj-lt"/>
                <a:ea typeface="+mj-lt"/>
                <a:cs typeface="+mj-lt"/>
              </a:rPr>
              <a:t>Acknowledgement</a:t>
            </a:r>
            <a:endParaRPr lang="en-US" sz="2800" dirty="0">
              <a:solidFill>
                <a:schemeClr val="tx1"/>
              </a:solidFill>
              <a:latin typeface="+mj-lt"/>
            </a:endParaRPr>
          </a:p>
        </p:txBody>
      </p:sp>
      <p:sp>
        <p:nvSpPr>
          <p:cNvPr id="3" name="TextBox 2">
            <a:extLst>
              <a:ext uri="{FF2B5EF4-FFF2-40B4-BE49-F238E27FC236}">
                <a16:creationId xmlns:a16="http://schemas.microsoft.com/office/drawing/2014/main" xmlns="" id="{B37AF9C7-304F-2721-2940-5C9C0E1B7EB3}"/>
              </a:ext>
            </a:extLst>
          </p:cNvPr>
          <p:cNvSpPr txBox="1"/>
          <p:nvPr/>
        </p:nvSpPr>
        <p:spPr>
          <a:xfrm>
            <a:off x="3620747" y="708940"/>
            <a:ext cx="5396936" cy="3908762"/>
          </a:xfrm>
          <a:prstGeom prst="rect">
            <a:avLst/>
          </a:prstGeom>
          <a:noFill/>
        </p:spPr>
        <p:txBody>
          <a:bodyPr wrap="square" rtlCol="0">
            <a:spAutoFit/>
          </a:bodyPr>
          <a:lstStyle/>
          <a:p>
            <a:r>
              <a:rPr lang="en-US" sz="2000" dirty="0">
                <a:solidFill>
                  <a:schemeClr val="tx1"/>
                </a:solidFill>
              </a:rPr>
              <a:t>This project, entitled “</a:t>
            </a:r>
            <a:r>
              <a:rPr lang="en-GB" sz="2000" dirty="0">
                <a:solidFill>
                  <a:schemeClr val="tx1"/>
                </a:solidFill>
              </a:rPr>
              <a:t>Pharmacy Medicine Supply Management System</a:t>
            </a:r>
            <a:r>
              <a:rPr lang="en-US" sz="2000" dirty="0">
                <a:solidFill>
                  <a:schemeClr val="tx1"/>
                </a:solidFill>
              </a:rPr>
              <a:t>” would not be successful without the sincere cooperation and guidance of our Mentor </a:t>
            </a:r>
            <a:r>
              <a:rPr lang="en-US" sz="2000" b="1" dirty="0">
                <a:solidFill>
                  <a:schemeClr val="accent1">
                    <a:lumMod val="60000"/>
                    <a:lumOff val="40000"/>
                  </a:schemeClr>
                </a:solidFill>
                <a:latin typeface="+mn-lt"/>
                <a:ea typeface="+mn-ea"/>
                <a:cs typeface="+mn-cs"/>
              </a:rPr>
              <a:t>K, </a:t>
            </a:r>
            <a:r>
              <a:rPr lang="en-US" sz="2000" b="1" dirty="0" err="1">
                <a:solidFill>
                  <a:schemeClr val="accent1">
                    <a:lumMod val="60000"/>
                    <a:lumOff val="40000"/>
                  </a:schemeClr>
                </a:solidFill>
                <a:latin typeface="+mn-lt"/>
                <a:ea typeface="+mn-ea"/>
                <a:cs typeface="+mn-cs"/>
              </a:rPr>
              <a:t>Manikandan</a:t>
            </a:r>
            <a:r>
              <a:rPr lang="en-US" sz="2000" b="1" dirty="0">
                <a:solidFill>
                  <a:schemeClr val="accent1">
                    <a:lumMod val="60000"/>
                    <a:lumOff val="40000"/>
                  </a:schemeClr>
                </a:solidFill>
                <a:latin typeface="+mn-lt"/>
                <a:ea typeface="+mn-ea"/>
                <a:cs typeface="+mn-cs"/>
              </a:rPr>
              <a:t> </a:t>
            </a:r>
            <a:r>
              <a:rPr lang="en-US" sz="2000" dirty="0">
                <a:solidFill>
                  <a:schemeClr val="tx1"/>
                </a:solidFill>
              </a:rPr>
              <a:t>Trainer</a:t>
            </a:r>
            <a:r>
              <a:rPr lang="en-US" sz="2000" b="1" dirty="0">
                <a:solidFill>
                  <a:schemeClr val="accent1">
                    <a:lumMod val="60000"/>
                    <a:lumOff val="40000"/>
                  </a:schemeClr>
                </a:solidFill>
                <a:latin typeface="+mn-lt"/>
                <a:ea typeface="+mn-ea"/>
                <a:cs typeface="+mn-cs"/>
              </a:rPr>
              <a:t> Krishna Kumar </a:t>
            </a:r>
            <a:r>
              <a:rPr lang="en-US" sz="2000" b="1" dirty="0" err="1">
                <a:solidFill>
                  <a:schemeClr val="accent1">
                    <a:lumMod val="60000"/>
                    <a:lumOff val="40000"/>
                  </a:schemeClr>
                </a:solidFill>
                <a:latin typeface="+mn-lt"/>
                <a:ea typeface="+mn-ea"/>
                <a:cs typeface="+mn-cs"/>
              </a:rPr>
              <a:t>Maddela</a:t>
            </a:r>
            <a:r>
              <a:rPr lang="en-US" sz="2000" b="1" dirty="0">
                <a:solidFill>
                  <a:schemeClr val="accent1">
                    <a:lumMod val="60000"/>
                    <a:lumOff val="40000"/>
                  </a:schemeClr>
                </a:solidFill>
                <a:latin typeface="+mn-lt"/>
                <a:ea typeface="+mn-ea"/>
                <a:cs typeface="+mn-cs"/>
              </a:rPr>
              <a:t>, </a:t>
            </a:r>
            <a:r>
              <a:rPr lang="en-US" sz="2000" b="1" dirty="0" err="1">
                <a:solidFill>
                  <a:schemeClr val="accent1">
                    <a:lumMod val="60000"/>
                    <a:lumOff val="40000"/>
                  </a:schemeClr>
                </a:solidFill>
                <a:latin typeface="+mn-lt"/>
                <a:ea typeface="+mn-ea"/>
                <a:cs typeface="+mn-cs"/>
              </a:rPr>
              <a:t>Venkata</a:t>
            </a:r>
            <a:r>
              <a:rPr lang="en-US" sz="2000" b="1" dirty="0">
                <a:solidFill>
                  <a:schemeClr val="accent1">
                    <a:lumMod val="60000"/>
                    <a:lumOff val="40000"/>
                  </a:schemeClr>
                </a:solidFill>
                <a:latin typeface="+mn-lt"/>
                <a:ea typeface="+mn-ea"/>
                <a:cs typeface="+mn-cs"/>
              </a:rPr>
              <a:t>, </a:t>
            </a:r>
          </a:p>
          <a:p>
            <a:r>
              <a:rPr lang="en-US" sz="2000" dirty="0">
                <a:solidFill>
                  <a:schemeClr val="tx1"/>
                </a:solidFill>
              </a:rPr>
              <a:t>Coach</a:t>
            </a:r>
            <a:r>
              <a:rPr lang="en-US" sz="2000" b="1" dirty="0">
                <a:solidFill>
                  <a:schemeClr val="accent1">
                    <a:lumMod val="60000"/>
                    <a:lumOff val="40000"/>
                  </a:schemeClr>
                </a:solidFill>
                <a:latin typeface="+mn-lt"/>
                <a:ea typeface="+mn-ea"/>
                <a:cs typeface="+mn-cs"/>
              </a:rPr>
              <a:t> R, </a:t>
            </a:r>
            <a:r>
              <a:rPr lang="en-US" sz="2000" b="1" dirty="0" err="1">
                <a:solidFill>
                  <a:schemeClr val="accent1">
                    <a:lumMod val="60000"/>
                    <a:lumOff val="40000"/>
                  </a:schemeClr>
                </a:solidFill>
                <a:latin typeface="+mn-lt"/>
                <a:ea typeface="+mn-ea"/>
                <a:cs typeface="+mn-cs"/>
              </a:rPr>
              <a:t>Prema</a:t>
            </a:r>
            <a:r>
              <a:rPr lang="en-US" sz="2000" b="1" dirty="0">
                <a:solidFill>
                  <a:schemeClr val="accent1">
                    <a:lumMod val="60000"/>
                    <a:lumOff val="40000"/>
                  </a:schemeClr>
                </a:solidFill>
                <a:latin typeface="+mn-lt"/>
                <a:ea typeface="+mn-ea"/>
                <a:cs typeface="+mn-cs"/>
              </a:rPr>
              <a:t> </a:t>
            </a:r>
            <a:r>
              <a:rPr lang="en-US" sz="2000" dirty="0">
                <a:solidFill>
                  <a:schemeClr val="tx1"/>
                </a:solidFill>
              </a:rPr>
              <a:t>whose insightful comments, useful resources and motivation throughout various phases of this project proved to be crucial for the completion of this documentation and also we want to thank </a:t>
            </a:r>
            <a:r>
              <a:rPr lang="en-US" sz="2000" dirty="0">
                <a:solidFill>
                  <a:schemeClr val="accent4">
                    <a:lumMod val="75000"/>
                  </a:schemeClr>
                </a:solidFill>
              </a:rPr>
              <a:t>Cognizant</a:t>
            </a:r>
            <a:r>
              <a:rPr lang="en-US" sz="2000" dirty="0">
                <a:solidFill>
                  <a:schemeClr val="tx1"/>
                </a:solidFill>
              </a:rPr>
              <a:t> for giving us this opportunity.</a:t>
            </a:r>
          </a:p>
          <a:p>
            <a:endParaRPr lang="en-US" dirty="0">
              <a:solidFill>
                <a:schemeClr val="tx1"/>
              </a:solidFill>
            </a:endParaRPr>
          </a:p>
          <a:p>
            <a:r>
              <a:rPr lang="en-US" dirty="0">
                <a:solidFill>
                  <a:schemeClr val="tx1"/>
                </a:solidFill>
              </a:rPr>
              <a:t> </a:t>
            </a:r>
          </a:p>
        </p:txBody>
      </p:sp>
    </p:spTree>
    <p:extLst>
      <p:ext uri="{BB962C8B-B14F-4D97-AF65-F5344CB8AC3E}">
        <p14:creationId xmlns:p14="http://schemas.microsoft.com/office/powerpoint/2010/main" val="2340284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path path="circle">
            <a:fillToRect l="100000" t="100000"/>
          </a:path>
          <a:tileRect r="-100000" b="-100000"/>
        </a:gradFill>
        <a:effectLst/>
      </p:bgPr>
    </p:bg>
    <p:spTree>
      <p:nvGrpSpPr>
        <p:cNvPr id="1" name="Shape 341"/>
        <p:cNvGrpSpPr/>
        <p:nvPr/>
      </p:nvGrpSpPr>
      <p:grpSpPr>
        <a:xfrm>
          <a:off x="0" y="0"/>
          <a:ext cx="0" cy="0"/>
          <a:chOff x="0" y="0"/>
          <a:chExt cx="0" cy="0"/>
        </a:xfrm>
      </p:grpSpPr>
      <p:sp>
        <p:nvSpPr>
          <p:cNvPr id="344" name="Google Shape;344;p2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3" name="TextBox 2">
            <a:extLst>
              <a:ext uri="{FF2B5EF4-FFF2-40B4-BE49-F238E27FC236}">
                <a16:creationId xmlns:a16="http://schemas.microsoft.com/office/drawing/2014/main" xmlns="" id="{755A8F70-6D73-F4E1-875C-8189867D3238}"/>
              </a:ext>
            </a:extLst>
          </p:cNvPr>
          <p:cNvSpPr txBox="1"/>
          <p:nvPr/>
        </p:nvSpPr>
        <p:spPr>
          <a:xfrm>
            <a:off x="0" y="2156251"/>
            <a:ext cx="9144000" cy="830997"/>
          </a:xfrm>
          <a:prstGeom prst="rect">
            <a:avLst/>
          </a:prstGeom>
          <a:noFill/>
        </p:spPr>
        <p:txBody>
          <a:bodyPr wrap="square" rtlCol="0">
            <a:spAutoFit/>
          </a:bodyPr>
          <a:lstStyle/>
          <a:p>
            <a:pPr algn="ctr"/>
            <a:r>
              <a:rPr lang="en-US" sz="4800" dirty="0">
                <a:solidFill>
                  <a:schemeClr val="bg1">
                    <a:lumMod val="75000"/>
                    <a:lumOff val="25000"/>
                  </a:schemeClr>
                </a:solidFill>
              </a:rPr>
              <a:t>  </a:t>
            </a:r>
            <a:r>
              <a:rPr lang="en-US" sz="4800" b="1" dirty="0">
                <a:solidFill>
                  <a:schemeClr val="bg1">
                    <a:lumMod val="75000"/>
                    <a:lumOff val="25000"/>
                  </a:schemeClr>
                </a:solidFill>
              </a:rPr>
              <a:t>Thank You!</a:t>
            </a:r>
          </a:p>
        </p:txBody>
      </p:sp>
    </p:spTree>
    <p:extLst>
      <p:ext uri="{BB962C8B-B14F-4D97-AF65-F5344CB8AC3E}">
        <p14:creationId xmlns:p14="http://schemas.microsoft.com/office/powerpoint/2010/main" val="134749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9" name="TextBox 8"/>
          <p:cNvSpPr txBox="1"/>
          <p:nvPr/>
        </p:nvSpPr>
        <p:spPr>
          <a:xfrm>
            <a:off x="0" y="649191"/>
            <a:ext cx="9144000" cy="461665"/>
          </a:xfrm>
          <a:prstGeom prst="rect">
            <a:avLst/>
          </a:prstGeom>
          <a:noFill/>
        </p:spPr>
        <p:txBody>
          <a:bodyPr wrap="square" rtlCol="0">
            <a:spAutoFit/>
          </a:bodyPr>
          <a:lstStyle>
            <a:defPPr marR="0" lvl="0" algn="l" rtl="0">
              <a:lnSpc>
                <a:spcPct val="100000"/>
              </a:lnSpc>
              <a:spcBef>
                <a:spcPts val="0"/>
              </a:spcBef>
              <a:spcAft>
                <a:spcPts val="0"/>
              </a:spcAft>
            </a:defPPr>
            <a:lvl1pPr algn="ctr">
              <a:defRPr sz="2400">
                <a:solidFill>
                  <a:schemeClr val="tx1"/>
                </a:solidFill>
              </a:defRPr>
            </a:lvl1pPr>
          </a:lstStyle>
          <a:p>
            <a:r>
              <a:rPr lang="en-GB" dirty="0"/>
              <a:t>FEATURES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130" y="1971290"/>
            <a:ext cx="1269944" cy="155568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514" y="1956816"/>
            <a:ext cx="1266254" cy="157015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208" y="1960409"/>
            <a:ext cx="1241043" cy="1566562"/>
          </a:xfrm>
          <a:prstGeom prst="rect">
            <a:avLst/>
          </a:prstGeom>
        </p:spPr>
      </p:pic>
    </p:spTree>
    <p:extLst>
      <p:ext uri="{BB962C8B-B14F-4D97-AF65-F5344CB8AC3E}">
        <p14:creationId xmlns:p14="http://schemas.microsoft.com/office/powerpoint/2010/main" val="315161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gs>
            <a:gs pos="100000">
              <a:schemeClr val="accent6"/>
            </a:gs>
          </a:gsLst>
          <a:path path="circle">
            <a:fillToRect l="100000" t="100000"/>
          </a:path>
          <a:tileRect r="-100000" b="-100000"/>
        </a:gradFill>
        <a:effectLst/>
      </p:bgPr>
    </p:bg>
    <p:spTree>
      <p:nvGrpSpPr>
        <p:cNvPr id="1" name="Shape 71"/>
        <p:cNvGrpSpPr/>
        <p:nvPr/>
      </p:nvGrpSpPr>
      <p:grpSpPr>
        <a:xfrm>
          <a:off x="0" y="0"/>
          <a:ext cx="0" cy="0"/>
          <a:chOff x="0" y="0"/>
          <a:chExt cx="0" cy="0"/>
        </a:xfrm>
      </p:grpSpPr>
      <p:sp>
        <p:nvSpPr>
          <p:cNvPr id="9" name="TextBox 8"/>
          <p:cNvSpPr txBox="1"/>
          <p:nvPr/>
        </p:nvSpPr>
        <p:spPr>
          <a:xfrm>
            <a:off x="0" y="562736"/>
            <a:ext cx="9144000" cy="461665"/>
          </a:xfrm>
          <a:prstGeom prst="rect">
            <a:avLst/>
          </a:prstGeom>
          <a:noFill/>
        </p:spPr>
        <p:txBody>
          <a:bodyPr wrap="square" rtlCol="0">
            <a:spAutoFit/>
          </a:bodyPr>
          <a:lstStyle/>
          <a:p>
            <a:pPr algn="ctr"/>
            <a:r>
              <a:rPr lang="en-GB" sz="2400" dirty="0">
                <a:solidFill>
                  <a:schemeClr val="tx1"/>
                </a:solidFill>
              </a:rPr>
              <a:t>FEATURES </a:t>
            </a:r>
            <a:endParaRPr lang="en-US" sz="2400" dirty="0">
              <a:solidFill>
                <a:schemeClr val="tx1"/>
              </a:solidFill>
            </a:endParaRPr>
          </a:p>
        </p:txBody>
      </p:sp>
      <p:sp>
        <p:nvSpPr>
          <p:cNvPr id="2" name="TextBox 1"/>
          <p:cNvSpPr txBox="1"/>
          <p:nvPr/>
        </p:nvSpPr>
        <p:spPr>
          <a:xfrm>
            <a:off x="723614" y="1292535"/>
            <a:ext cx="7696771" cy="3323987"/>
          </a:xfrm>
          <a:prstGeom prst="rect">
            <a:avLst/>
          </a:prstGeom>
          <a:noFill/>
        </p:spPr>
        <p:txBody>
          <a:bodyPr wrap="square" rtlCol="0">
            <a:spAutoFit/>
          </a:bodyPr>
          <a:lstStyle/>
          <a:p>
            <a:r>
              <a:rPr lang="en-GB" dirty="0">
                <a:solidFill>
                  <a:schemeClr val="tx1"/>
                </a:solidFill>
                <a:latin typeface="Roboto"/>
              </a:rPr>
              <a:t>The intent of these features is to provide a doctor meet schedule for the Representatives of the company: </a:t>
            </a:r>
          </a:p>
          <a:p>
            <a:endParaRPr lang="en-GB" dirty="0">
              <a:solidFill>
                <a:schemeClr val="tx1"/>
              </a:solidFill>
              <a:latin typeface="Roboto"/>
            </a:endParaRPr>
          </a:p>
          <a:p>
            <a:r>
              <a:rPr lang="en-GB" b="1" dirty="0">
                <a:solidFill>
                  <a:schemeClr val="tx1"/>
                </a:solidFill>
                <a:latin typeface="Roboto"/>
              </a:rPr>
              <a:t>MR Schedule </a:t>
            </a:r>
          </a:p>
          <a:p>
            <a:pPr marL="285750" lvl="2" indent="-285750">
              <a:buFont typeface="Arial" panose="020B0604020202020204" pitchFamily="34" charset="0"/>
              <a:buChar char="•"/>
            </a:pPr>
            <a:r>
              <a:rPr lang="en-GB" dirty="0">
                <a:solidFill>
                  <a:schemeClr val="tx1"/>
                </a:solidFill>
                <a:latin typeface="Roboto"/>
              </a:rPr>
              <a:t>Schedule </a:t>
            </a:r>
          </a:p>
          <a:p>
            <a:pPr marL="285750" lvl="2" indent="-285750">
              <a:buFont typeface="Arial" panose="020B0604020202020204" pitchFamily="34" charset="0"/>
              <a:buChar char="•"/>
            </a:pPr>
            <a:r>
              <a:rPr lang="en-GB" dirty="0">
                <a:solidFill>
                  <a:schemeClr val="tx1"/>
                </a:solidFill>
                <a:latin typeface="Roboto"/>
              </a:rPr>
              <a:t>Doctor’s Appointment </a:t>
            </a:r>
          </a:p>
          <a:p>
            <a:r>
              <a:rPr lang="en-GB" b="1" dirty="0">
                <a:solidFill>
                  <a:schemeClr val="tx1"/>
                </a:solidFill>
                <a:latin typeface="Roboto"/>
              </a:rPr>
              <a:t>Pharmacy Supply </a:t>
            </a:r>
          </a:p>
          <a:p>
            <a:pPr marL="285750" indent="-285750">
              <a:buFont typeface="Arial" panose="020B0604020202020204" pitchFamily="34" charset="0"/>
              <a:buChar char="•"/>
            </a:pPr>
            <a:r>
              <a:rPr lang="en-GB" dirty="0">
                <a:solidFill>
                  <a:schemeClr val="tx1"/>
                </a:solidFill>
                <a:latin typeface="Roboto"/>
              </a:rPr>
              <a:t>Place Order </a:t>
            </a:r>
          </a:p>
          <a:p>
            <a:pPr marL="285750" indent="-285750">
              <a:buFont typeface="Arial" panose="020B0604020202020204" pitchFamily="34" charset="0"/>
              <a:buChar char="•"/>
            </a:pPr>
            <a:r>
              <a:rPr lang="en-GB" dirty="0">
                <a:solidFill>
                  <a:schemeClr val="tx1"/>
                </a:solidFill>
                <a:latin typeface="Roboto"/>
              </a:rPr>
              <a:t>List of Orders </a:t>
            </a:r>
          </a:p>
          <a:p>
            <a:pPr marL="285750" indent="-285750">
              <a:buFont typeface="Arial" panose="020B0604020202020204" pitchFamily="34" charset="0"/>
              <a:buChar char="•"/>
            </a:pPr>
            <a:r>
              <a:rPr lang="en-GB" dirty="0">
                <a:solidFill>
                  <a:schemeClr val="tx1"/>
                </a:solidFill>
                <a:latin typeface="Roboto"/>
              </a:rPr>
              <a:t>Check and Update Stock </a:t>
            </a:r>
          </a:p>
          <a:p>
            <a:r>
              <a:rPr lang="en-GB" b="1" dirty="0">
                <a:solidFill>
                  <a:schemeClr val="tx1"/>
                </a:solidFill>
                <a:latin typeface="Roboto"/>
              </a:rPr>
              <a:t>View Demand </a:t>
            </a:r>
          </a:p>
          <a:p>
            <a:pPr marL="285750" indent="-285750">
              <a:buFont typeface="Arial" panose="020B0604020202020204" pitchFamily="34" charset="0"/>
              <a:buChar char="•"/>
            </a:pPr>
            <a:r>
              <a:rPr lang="en-GB" dirty="0">
                <a:solidFill>
                  <a:schemeClr val="tx1"/>
                </a:solidFill>
                <a:latin typeface="Roboto"/>
              </a:rPr>
              <a:t>List of Medicines Demanded</a:t>
            </a:r>
          </a:p>
          <a:p>
            <a:r>
              <a:rPr lang="en-GB" b="1" dirty="0" err="1">
                <a:solidFill>
                  <a:schemeClr val="tx1"/>
                </a:solidFill>
                <a:latin typeface="Roboto"/>
              </a:rPr>
              <a:t>SignIn</a:t>
            </a:r>
            <a:r>
              <a:rPr lang="en-GB" b="1" dirty="0">
                <a:solidFill>
                  <a:schemeClr val="tx1"/>
                </a:solidFill>
                <a:latin typeface="Roboto"/>
              </a:rPr>
              <a:t> and </a:t>
            </a:r>
            <a:r>
              <a:rPr lang="en-GB" b="1" dirty="0" err="1">
                <a:solidFill>
                  <a:schemeClr val="tx1"/>
                </a:solidFill>
                <a:latin typeface="Roboto"/>
              </a:rPr>
              <a:t>SignUp</a:t>
            </a:r>
            <a:endParaRPr lang="en-GB" b="1" dirty="0">
              <a:solidFill>
                <a:schemeClr val="tx1"/>
              </a:solidFill>
              <a:latin typeface="Roboto"/>
            </a:endParaRPr>
          </a:p>
          <a:p>
            <a:pPr marL="285750" indent="-285750">
              <a:buFont typeface="Arial" panose="020B0604020202020204" pitchFamily="34" charset="0"/>
              <a:buChar char="•"/>
            </a:pPr>
            <a:r>
              <a:rPr lang="en-GB" dirty="0">
                <a:solidFill>
                  <a:schemeClr val="tx1"/>
                </a:solidFill>
                <a:latin typeface="Roboto"/>
              </a:rPr>
              <a:t>Authenticated User Login</a:t>
            </a:r>
          </a:p>
          <a:p>
            <a:pPr marL="285750" indent="-285750">
              <a:buFont typeface="Arial" panose="020B0604020202020204" pitchFamily="34" charset="0"/>
              <a:buChar char="•"/>
            </a:pPr>
            <a:r>
              <a:rPr lang="en-GB" dirty="0">
                <a:solidFill>
                  <a:schemeClr val="tx1"/>
                </a:solidFill>
                <a:latin typeface="Roboto"/>
              </a:rPr>
              <a:t>Register User</a:t>
            </a:r>
          </a:p>
        </p:txBody>
      </p:sp>
    </p:spTree>
    <p:extLst>
      <p:ext uri="{BB962C8B-B14F-4D97-AF65-F5344CB8AC3E}">
        <p14:creationId xmlns:p14="http://schemas.microsoft.com/office/powerpoint/2010/main" val="419262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sp>
        <p:nvSpPr>
          <p:cNvPr id="15" name="TextBox 14">
            <a:extLst>
              <a:ext uri="{FF2B5EF4-FFF2-40B4-BE49-F238E27FC236}">
                <a16:creationId xmlns:a16="http://schemas.microsoft.com/office/drawing/2014/main" xmlns="" id="{5BEE0CEF-3608-2439-F01F-E47A5569E1AF}"/>
              </a:ext>
            </a:extLst>
          </p:cNvPr>
          <p:cNvSpPr txBox="1"/>
          <p:nvPr/>
        </p:nvSpPr>
        <p:spPr>
          <a:xfrm>
            <a:off x="0" y="417162"/>
            <a:ext cx="9144000" cy="461665"/>
          </a:xfrm>
          <a:prstGeom prst="rect">
            <a:avLst/>
          </a:prstGeom>
          <a:noFill/>
        </p:spPr>
        <p:txBody>
          <a:bodyPr wrap="square" rtlCol="0">
            <a:spAutoFit/>
          </a:bodyPr>
          <a:lstStyle/>
          <a:p>
            <a:pPr algn="ctr"/>
            <a:r>
              <a:rPr lang="en-US" sz="2400" dirty="0">
                <a:solidFill>
                  <a:schemeClr val="tx1"/>
                </a:solidFill>
                <a:latin typeface="+mj-lt"/>
              </a:rPr>
              <a:t>SYSTEM ARCHITECTURE</a:t>
            </a:r>
          </a:p>
        </p:txBody>
      </p:sp>
      <p:pic>
        <p:nvPicPr>
          <p:cNvPr id="16" name="Picture 15" descr="Logical diagram of microservices architecture style">
            <a:extLst>
              <a:ext uri="{FF2B5EF4-FFF2-40B4-BE49-F238E27FC236}">
                <a16:creationId xmlns:a16="http://schemas.microsoft.com/office/drawing/2014/main" xmlns="" id="{80E2D8D5-89D4-274E-87F5-5CABBE769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75" y="1309744"/>
            <a:ext cx="7129735" cy="306342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xmlns="" id="{7F581DF0-BE96-5D37-12FE-5BC5C8F76862}"/>
                  </a:ext>
                </a:extLst>
              </p14:cNvPr>
              <p14:cNvContentPartPr/>
              <p14:nvPr/>
            </p14:nvContentPartPr>
            <p14:xfrm>
              <a:off x="3502434" y="588643"/>
              <a:ext cx="360" cy="360"/>
            </p14:xfrm>
          </p:contentPart>
        </mc:Choice>
        <mc:Fallback xmlns="">
          <p:pic>
            <p:nvPicPr>
              <p:cNvPr id="10" name="Ink 9">
                <a:extLst>
                  <a:ext uri="{FF2B5EF4-FFF2-40B4-BE49-F238E27FC236}">
                    <a16:creationId xmlns:a16="http://schemas.microsoft.com/office/drawing/2014/main" id="{7F581DF0-BE96-5D37-12FE-5BC5C8F76862}"/>
                  </a:ext>
                </a:extLst>
              </p:cNvPr>
              <p:cNvPicPr/>
              <p:nvPr/>
            </p:nvPicPr>
            <p:blipFill>
              <a:blip r:embed="rId5"/>
              <a:stretch>
                <a:fillRect/>
              </a:stretch>
            </p:blipFill>
            <p:spPr>
              <a:xfrm>
                <a:off x="3448794" y="4810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0097254C-6278-2EC0-A699-E8A8D0794D05}"/>
                  </a:ext>
                </a:extLst>
              </p14:cNvPr>
              <p14:cNvContentPartPr/>
              <p14:nvPr/>
            </p14:nvContentPartPr>
            <p14:xfrm>
              <a:off x="3238914" y="371923"/>
              <a:ext cx="360" cy="360"/>
            </p14:xfrm>
          </p:contentPart>
        </mc:Choice>
        <mc:Fallback xmlns="">
          <p:pic>
            <p:nvPicPr>
              <p:cNvPr id="12" name="Ink 11">
                <a:extLst>
                  <a:ext uri="{FF2B5EF4-FFF2-40B4-BE49-F238E27FC236}">
                    <a16:creationId xmlns:a16="http://schemas.microsoft.com/office/drawing/2014/main" id="{0097254C-6278-2EC0-A699-E8A8D0794D05}"/>
                  </a:ext>
                </a:extLst>
              </p:cNvPr>
              <p:cNvPicPr/>
              <p:nvPr/>
            </p:nvPicPr>
            <p:blipFill>
              <a:blip r:embed="rId5"/>
              <a:stretch>
                <a:fillRect/>
              </a:stretch>
            </p:blipFill>
            <p:spPr>
              <a:xfrm>
                <a:off x="3184914" y="26428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xmlns="" id="{486D71E9-CD38-B5AA-C3DF-8256E123ACC8}"/>
                  </a:ext>
                </a:extLst>
              </p14:cNvPr>
              <p14:cNvContentPartPr/>
              <p14:nvPr/>
            </p14:nvContentPartPr>
            <p14:xfrm>
              <a:off x="3665154" y="317563"/>
              <a:ext cx="360" cy="360"/>
            </p14:xfrm>
          </p:contentPart>
        </mc:Choice>
        <mc:Fallback xmlns="">
          <p:pic>
            <p:nvPicPr>
              <p:cNvPr id="13" name="Ink 12">
                <a:extLst>
                  <a:ext uri="{FF2B5EF4-FFF2-40B4-BE49-F238E27FC236}">
                    <a16:creationId xmlns:a16="http://schemas.microsoft.com/office/drawing/2014/main" id="{486D71E9-CD38-B5AA-C3DF-8256E123ACC8}"/>
                  </a:ext>
                </a:extLst>
              </p:cNvPr>
              <p:cNvPicPr/>
              <p:nvPr/>
            </p:nvPicPr>
            <p:blipFill>
              <a:blip r:embed="rId5"/>
              <a:stretch>
                <a:fillRect/>
              </a:stretch>
            </p:blipFill>
            <p:spPr>
              <a:xfrm>
                <a:off x="3611154" y="209563"/>
                <a:ext cx="108000" cy="216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88" name="TextBox 87">
            <a:extLst>
              <a:ext uri="{FF2B5EF4-FFF2-40B4-BE49-F238E27FC236}">
                <a16:creationId xmlns:a16="http://schemas.microsoft.com/office/drawing/2014/main" xmlns="" id="{E0A7D561-5500-3EE9-3ABD-ECC2686CA26D}"/>
              </a:ext>
            </a:extLst>
          </p:cNvPr>
          <p:cNvSpPr txBox="1"/>
          <p:nvPr/>
        </p:nvSpPr>
        <p:spPr>
          <a:xfrm>
            <a:off x="0" y="416827"/>
            <a:ext cx="9144000" cy="461665"/>
          </a:xfrm>
          <a:prstGeom prst="rect">
            <a:avLst/>
          </a:prstGeom>
          <a:noFill/>
        </p:spPr>
        <p:txBody>
          <a:bodyPr wrap="square" rtlCol="0">
            <a:spAutoFit/>
          </a:bodyPr>
          <a:lstStyle/>
          <a:p>
            <a:pPr algn="ctr"/>
            <a:r>
              <a:rPr lang="en-US" sz="2400" dirty="0">
                <a:solidFill>
                  <a:schemeClr val="tx1"/>
                </a:solidFill>
                <a:latin typeface="+mj-lt"/>
              </a:rPr>
              <a:t>USE CASE DIAGRAM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044" y="1413628"/>
            <a:ext cx="6679912" cy="2958992"/>
          </a:xfrm>
          <a:prstGeom prst="rect">
            <a:avLst/>
          </a:prstGeom>
        </p:spPr>
      </p:pic>
    </p:spTree>
    <p:extLst>
      <p:ext uri="{BB962C8B-B14F-4D97-AF65-F5344CB8AC3E}">
        <p14:creationId xmlns:p14="http://schemas.microsoft.com/office/powerpoint/2010/main" val="140608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DC6BF-8B26-3041-8330-06F4C30DA392}"/>
              </a:ext>
            </a:extLst>
          </p:cNvPr>
          <p:cNvSpPr>
            <a:spLocks noGrp="1"/>
          </p:cNvSpPr>
          <p:nvPr>
            <p:ph type="title"/>
          </p:nvPr>
        </p:nvSpPr>
        <p:spPr>
          <a:xfrm>
            <a:off x="571500" y="609815"/>
            <a:ext cx="3359606" cy="2506718"/>
          </a:xfrm>
        </p:spPr>
        <p:txBody>
          <a:bodyPr spcFirstLastPara="1" vert="horz" wrap="square" lIns="68580" tIns="34290" rIns="68580" bIns="34290" rtlCol="0" anchor="b" anchorCtr="0">
            <a:normAutofit/>
          </a:bodyPr>
          <a:lstStyle/>
          <a:p>
            <a:r>
              <a:rPr lang="en-US" sz="3750" i="1" kern="1200" spc="75" dirty="0">
                <a:solidFill>
                  <a:schemeClr val="tx1"/>
                </a:solidFill>
                <a:latin typeface="+mj-lt"/>
                <a:ea typeface="+mj-ea"/>
                <a:cs typeface="+mj-cs"/>
              </a:rPr>
              <a:t>List </a:t>
            </a:r>
            <a:r>
              <a:rPr lang="en-US" sz="3750" dirty="0">
                <a:solidFill>
                  <a:schemeClr val="tx1"/>
                </a:solidFill>
                <a:latin typeface="+mj-lt"/>
              </a:rPr>
              <a:t>of</a:t>
            </a:r>
            <a:r>
              <a:rPr lang="en-US" sz="3750" i="1" kern="1200" spc="75" dirty="0">
                <a:solidFill>
                  <a:schemeClr val="tx1"/>
                </a:solidFill>
                <a:latin typeface="+mj-lt"/>
                <a:ea typeface="+mj-ea"/>
                <a:cs typeface="+mj-cs"/>
              </a:rPr>
              <a:t> Technologies</a:t>
            </a:r>
          </a:p>
        </p:txBody>
      </p:sp>
      <p:graphicFrame>
        <p:nvGraphicFramePr>
          <p:cNvPr id="5" name="Content Placeholder 2">
            <a:extLst>
              <a:ext uri="{FF2B5EF4-FFF2-40B4-BE49-F238E27FC236}">
                <a16:creationId xmlns:a16="http://schemas.microsoft.com/office/drawing/2014/main" xmlns="" id="{2C34E45D-14A5-C7E0-F661-D0421863C26C}"/>
              </a:ext>
            </a:extLst>
          </p:cNvPr>
          <p:cNvGraphicFramePr>
            <a:graphicFrameLocks noGrp="1"/>
          </p:cNvGraphicFramePr>
          <p:nvPr>
            <p:ph idx="1"/>
            <p:extLst>
              <p:ext uri="{D42A27DB-BD31-4B8C-83A1-F6EECF244321}">
                <p14:modId xmlns:p14="http://schemas.microsoft.com/office/powerpoint/2010/main" val="291765232"/>
              </p:ext>
            </p:extLst>
          </p:nvPr>
        </p:nvGraphicFramePr>
        <p:xfrm>
          <a:off x="5394307" y="609815"/>
          <a:ext cx="2339347" cy="4077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1304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3103</TotalTime>
  <Words>1362</Words>
  <Application>Microsoft Office PowerPoint</Application>
  <PresentationFormat>On-screen Show (16:9)</PresentationFormat>
  <Paragraphs>200</Paragraphs>
  <Slides>45</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Roboto</vt:lpstr>
      <vt:lpstr>Sitka Text Semibold</vt:lpstr>
      <vt:lpstr>Calibri</vt:lpstr>
      <vt:lpstr>Times New Roman</vt:lpstr>
      <vt:lpstr>Barlow Light</vt:lpstr>
      <vt:lpstr>Arial</vt:lpstr>
      <vt:lpstr>Wingdings</vt:lpstr>
      <vt:lpstr>Barlow</vt:lpstr>
      <vt:lpstr>Minola template</vt:lpstr>
      <vt:lpstr>Pharmacy Medicine Supply Management System  Cohort : INTCDE22IJ046 (POD 1) </vt:lpstr>
      <vt:lpstr>Our Special thanks</vt:lpstr>
      <vt:lpstr>Team Members</vt:lpstr>
      <vt:lpstr> A Pharmaceutical company wants to automate the logic of forming a schedule for their medical representatives to meet the targeted doctors to explain their medicines and its nature for prescription. Based on the response from doctors, the medicine demand will be determined. This should be fed into the system to determine the medicine supply detail to its Pharmacists. The application developed will target this requirement. </vt:lpstr>
      <vt:lpstr>PowerPoint Presentation</vt:lpstr>
      <vt:lpstr>PowerPoint Presentation</vt:lpstr>
      <vt:lpstr>PowerPoint Presentation</vt:lpstr>
      <vt:lpstr>PowerPoint Presentation</vt:lpstr>
      <vt:lpstr>List of Technologies</vt:lpstr>
      <vt:lpstr>List of Microservices</vt:lpstr>
      <vt:lpstr>Authorization Microservice</vt:lpstr>
      <vt:lpstr>Authorization Microservice</vt:lpstr>
      <vt:lpstr>Medicine Stock Microservice</vt:lpstr>
      <vt:lpstr>Medical-Representative Microservice</vt:lpstr>
      <vt:lpstr>Medical-Representative Microservice</vt:lpstr>
      <vt:lpstr>Pharmacy Supply Microservice</vt:lpstr>
      <vt:lpstr>Pharmacy Supply Microservice</vt:lpstr>
      <vt:lpstr>Pharmacy Supply Microservice</vt:lpstr>
      <vt:lpstr>Challenges Faced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Tanmoy Jana</dc:creator>
  <cp:lastModifiedBy>Microsoft account</cp:lastModifiedBy>
  <cp:revision>106</cp:revision>
  <dcterms:modified xsi:type="dcterms:W3CDTF">2022-08-01T16:30:59Z</dcterms:modified>
</cp:coreProperties>
</file>